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embeddings/oleObject2.wdp" ContentType="image/vnd.ms-photo"/>
  <Override PartName="/ppt/embeddings/oleObject3.wdp" ContentType="image/vnd.ms-photo"/>
  <Override PartName="/ppt/embeddings/oleObject4.wdp" ContentType="image/vnd.ms-photo"/>
  <Override PartName="/ppt/embeddings/oleObject5.wdp" ContentType="image/vnd.ms-photo"/>
  <Override PartName="/ppt/embeddings/oleObject6.wdp" ContentType="image/vnd.ms-photo"/>
  <Override PartName="/ppt/embeddings/oleObject7.wdp" ContentType="image/vnd.ms-photo"/>
  <Override PartName="/ppt/embeddings/oleObject8.wdp" ContentType="image/vnd.ms-photo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149" r:id="rId1"/>
  </p:sldMasterIdLst>
  <p:notesMasterIdLst>
    <p:notesMasterId r:id="rId2"/>
  </p:notesMasterIdLst>
  <p:handoutMasterIdLst>
    <p:handoutMasterId r:id="rId3"/>
  </p:handoutMasterIdLst>
  <p:sldIdLst>
    <p:sldId id="274" r:id="rId4"/>
    <p:sldId id="282" r:id="rId5"/>
    <p:sldId id="284" r:id="rId6"/>
    <p:sldId id="276" r:id="rId7"/>
    <p:sldId id="277" r:id="rId8"/>
    <p:sldId id="286" r:id="rId9"/>
    <p:sldId id="278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96" y="462"/>
      </p:cViewPr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4E9214C1-2863-45BA-A7C5-D5EA3C3D4C30}" type="datetime1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66"/>
    </inkml:context>
    <inkml:brush xml:id="br0">
      <inkml:brushProperty name="width" value="0.15875" units="cm"/>
      <inkml:brushProperty name="height" value="0.15875" units="cm"/>
      <inkml:brushProperty name="color" value="#FBFCF7"/>
      <inkml:brushProperty name="fitToCurve" value="1"/>
    </inkml:brush>
  </inkml:definitions>
  <inkml:trace contextRef="#ctx0" brushRef="#br0">624 73,'-36'-73,"-1"73,0 0,0 0,1 0,-1 36,37 38,0-1,37-73,-37 37,0 0,0 0,0-74,-37 37,37-37,-37 37,37-37,0 74,0 37,-37-1,1 1,-111 109,73-146,37 0,37 0,-36-37,36-74,0 37,0-36,0-1,110-73,-37 74,-36 73,37-74,-74 38,36 36,-36 36,37 1,-37 0,37 0,-37-1,0 38,0-37,0-1,0 1,0 0,0-74,37-36,-1 36,-36-37,74 38,-74-1,0 74,0 36,0 1,-37-1,37-36,0 0,0-74,0 0,0-36,0-1,-37 74,37 74,-73-1,36 1,0-38,1 1,-1-37,37-73,0 36,0 0,0 0,-37 1,37 72,0 1,0 0,-37 73,37 0,0 1,0-75,0-183,0 0,0 0,147-110,-147 147,0 73,0 0,0 111,0-1,0 1,0 36,0-36,0-1,37-146,-37 36,74-37,-74 38,0-38,0 37,36 37,-36 37,0 0,37-37,-37 73,0 1,0-1,0 1,-37-1,37 38,0-38,0-73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78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38 191,'38'0,"39"0,76-38,-114 38,114-38,-153-1,115 39,-77-38,1 38,-1-38,0 38,1 0,-1 0,0 38,-38 0,-76 39,37-77,-37 0,37 0,-37 38,-39-38,38 0,0 0,1 0,37 0,1 0,0 0,-39 0,39 0,38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79"/>
    </inkml:context>
    <inkml:brush xml:id="br0">
      <inkml:brushProperty name="width" value="0.03528" units="cm"/>
      <inkml:brushProperty name="height" value="0.03528" units="cm"/>
      <inkml:brushProperty name="color" value="#E8F0FE"/>
      <inkml:brushProperty name="fitToCurve" value="1"/>
    </inkml:brush>
  </inkml:definitions>
  <inkml:trace contextRef="#ctx0" brushRef="#br0">0 66,'22'0,"0"0,22 0,66 0,22 0,1 0,-23 0,-22 0,-22 0,-22 0,-22 0,0 0,0 0,-88 22,-44-22,22 22,-22-22,65 0,1 0,22 0,0 0,66 0,45 0,-1-22,-22 22,0-22,-44 22,-88 0,-22 0,0 0,43 0,1 0,22 0,0 0,-22 0,22 0,66 0,177 0,-133 0,44-22,-66 0,-22 0,-22 22,0 0,-44 0,-22 0,-22 0,0 0,22 0,22 0,0 0,0 0,-44 22,0 0,43 0,1-22,0 0,22 22,-44-22,-22 22,0-22,22 22,22 0,0-22,22 44,22-44,0 0,22 0,-22-22,-22 0,0 0,0 0,-22 0,0 22,22-22,-22 22,44 0,0 0,0 0,-22 22,-44-22,22 0,0 0,22-22,44 22,22 0,0-22,-22 22,-22 0,0 0,-44 0,0 0,44 0,22 0,23-22,-45 22,0 0,-66 0,22 0,22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80"/>
    </inkml:context>
    <inkml:brush xml:id="br0">
      <inkml:brushProperty name="width" value="0.03528" units="cm"/>
      <inkml:brushProperty name="height" value="0.03528" units="cm"/>
      <inkml:brushProperty name="color" value="#E8F0FE"/>
      <inkml:brushProperty name="fitToCurve" value="1"/>
    </inkml:brush>
  </inkml:definitions>
  <inkml:trace contextRef="#ctx0" brushRef="#br0">418 132,'-66'-66,"44"66,-22-22,-22 22,44-22,0 22,0-22,88 22,0 0,0 0,45 22,-45-22,-22 0,0 0,-22 0,22 0,-66 22,-44-22,0 0,22 0,-1 0,23 0,0 0,44 0,23 44,-1-44,22 44,0 0,0-44,0 44,-22-22,-22 0,-22 0,0 0,-22 0,-66-22,-22 0,-22 0,21 0,45 0,22 0,0 0,22 0,22-22,44 22,44 0,45 0,21-22,-66 22,-22 0,-22 0,-22 0,0 0,-110 0,-44 0,-44 0,-1 0,89 0,0 0,44 0,0 0,44-22,-22 22,44 0,0 0,-22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81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82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198 0,'22'0,"0"0,66 22,-44 0,0-22,23 22,-1 22,22-22,-66 22,22-44,-22 0,0 0,0 0,0 0,0 0,0 0,0 22,0-22,0 0,1 0,21 22,-22-22,0 0,0 0,0 0,0 0,-44 0,-88 0,-111-22,133 22,-22 0,-23 0,45 0,0 0,22-22,22 22,0 0,22 0,0 0,0 0,22-22,22 22,22-22,110 0,-88 0,0 22,-22 0,0 0,-21 0,-1 0,0 0,-22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83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843 230,'0'-39,"38"39,1 0,37 0,1 0,0 0,0-38,-1 38,-37 0,152 0,-76 0,-76 0,-1 0,39 0,-39 0,0 0,39 0,0 0,-39 0,0 0,-38 38,-115 39,77-77,-77 0,38 0,1 0,37 0,1 0,-77 0,38 0,-38 0,39 0,37 0,-268 0,154-38,115 38,-269-115,154 115,191 0,345 0,39-39,-345 1,-39 38,1 0,-1 0,77 0,-77 0,116-38,-116 38,115 0,1 0,-39 0,-39 0,-37 0,38 0,-77 38,0 0,0 1,-39-1,-38-38,1 0,37 0,-76 0,-38 0,76-38,-114-1,114 39,0-38,39 38,0 0,-39 0,0 0,39 0,-1 0,39 38,-153-38,0 0,114 39,1-39,0 0,-1 0,1 0,-39 0,39 0,-39 0,39 0,-39 38,39-38,0 0,-1 0,1 0,0 0,76 0,115-38,-153 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84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0 0,'38'0,"39"0,-39 0,115 0,-76 0,-39 0,1 0,-1 0,39 0,-39 0,115 0,39 0,-115 0,76 0,-76 0,-77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85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0 76,'230'-76,"76"114,-114 0,76-38,-152 0,-40 0,-76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86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191 0,'0'38,"39"-38,-1 0,0 0,1 0,-1 0,0 0,1 0,-1 0,0 0,-38-38,77 38,-39 0,1 0,-1 0,0 0,-76 0,-77 0,77 0,38 38,-39-38,1 0,0 0,-1 0,1 38,0-38,-1 0,1 0,0 0,-1 39,78-39,-1 0,0 0,1 0,-1 0,0 0,1 38,-1 0,0-38,1 0,-1 0,0 0,1 0,-39 39,38-39,0 0,-76 0,0 0,-1 38,-37-38,37 0,-37 0,-116 77,115-39,-38 0,39-38,76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13"/>
    </inkml:context>
    <inkml:brush xml:id="br0">
      <inkml:brushProperty name="width" value="0.21167" units="cm"/>
      <inkml:brushProperty name="height" value="0.21167" units="cm"/>
      <inkml:brushProperty name="color" value="#BEBEC0"/>
      <inkml:brushProperty name="fitToCurve" value="1"/>
    </inkml:brush>
  </inkml:definitions>
  <inkml:trace contextRef="#ctx0" brushRef="#br0">0 161,'40'-181,"83"181,19 0,-81 181,-20-181,-22 0,-19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67"/>
    </inkml:context>
    <inkml:brush xml:id="br0">
      <inkml:brushProperty name="width" value="0.15875" units="cm"/>
      <inkml:brushProperty name="height" value="0.15875" units="cm"/>
      <inkml:brushProperty name="color" value="#FBFCF7"/>
      <inkml:brushProperty name="fitToCurve" value="1"/>
    </inkml:brush>
  </inkml:definitions>
  <inkml:trace contextRef="#ctx0" brushRef="#br0">169 261,'28'0,"1"26,-29 0,0-78,0 25,56-25,-56 0,28 0,-28 78,29 0,-29 0,0 0,0 26,0-104,0 26,0 79,0-28,0 2,0-1,0 0,0 0,0 0,-29 0,29-52,0 0,0-26,0 26,0-53,0 1,0 52,0 0,0 78,0-26,0 26,0-25,0 51,-28-26,28-78,0 0,0-27,0 1,0 0,0 26,0 0,28 26,-28 26,0 26,0 1,0-1,0 26,0-26,0-25,0-2,0-77,0 0,0 26,0-26,29 0,-2-1,-27 106,0-1,-27 26,27-26,-29 0,29-26,0-52,0 1,0-28,0 27,0-26,0 78,0 52,0-51,0-2,-57 28,30-2,-2-51,29-51,-28 24,28-24,0-2,-28 27,28 0,-28 26,28 26,28 0,0 27,-28-2,28-24,-28 24,0-24,0-1,0 0,0-78,0-26,0 25,0 1,-28 0,28-26,0 26,0 25,0 1,0 0,28 26,-28 26,29-26,-2 53,-27-28,0 28,0-1,-56-26,-28 27,55-53,29-79,29 27,-29-1,0 28,56-28,-56 27,0 52,28 52,1 1,-29-53,-29-52,1-26,0 25,0-25,-29 0,1-52,56 78,0 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14"/>
    </inkml:context>
    <inkml:brush xml:id="br0">
      <inkml:brushProperty name="width" value="0.21167" units="cm"/>
      <inkml:brushProperty name="height" value="0.21167" units="cm"/>
      <inkml:brushProperty name="color" value="#BEBEC0"/>
      <inkml:brushProperty name="fitToCurve" value="1"/>
    </inkml:brush>
  </inkml:definitions>
  <inkml:trace contextRef="#ctx0" brushRef="#br0">1690 0,'0'36,"-36"1,-111 0,0 0,73-37,1 0,-1 36,-73-36,0 0,-110 0,-1 0,38 0,146 0,38 0,36-36,0 36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15"/>
    </inkml:context>
    <inkml:brush xml:id="br0">
      <inkml:brushProperty name="width" value="0.21167" units="cm"/>
      <inkml:brushProperty name="height" value="0.21167" units="cm"/>
      <inkml:brushProperty name="color" value="#BEBEC0"/>
      <inkml:brushProperty name="fitToCurve" value="1"/>
    </inkml:brush>
  </inkml:definitions>
  <inkml:trace contextRef="#ctx0" brushRef="#br0">1507 0,'-37'0,"-110"0,37 0,-38 0,38 0,0 0,36 0,-36 0,73 0,-73 0,73 0,1 0,-38 36,37-36,-73 0,0 0,36 0,38 0,36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16"/>
    </inkml:context>
    <inkml:brush xml:id="br0">
      <inkml:brushProperty name="width" value="0.21167" units="cm"/>
      <inkml:brushProperty name="height" value="0.21167" units="cm"/>
      <inkml:brushProperty name="color" value="#BEBEC0"/>
      <inkml:brushProperty name="fitToCurve" value="1"/>
    </inkml:brush>
  </inkml:definitions>
  <inkml:trace contextRef="#ctx0" brushRef="#br0">542 70,'-31'0,"-33"0,31 0,-62 0,31 0,32 0,-63 24,63-13,32 1,-33-12,1 0,32-12,-31 12,31-11,0 22,0 13,31-36,34-11,94-1,65 12,63-23,-159 12,-97 23,2 0,-33 11,0 1,0 0,0 11,-33-11,2-12,95-12,0 12,31-11,-62 11,-1 0,-1 0,-31 11,0 1,0 0,0 0,32-12,128-24,-128 24,-32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17"/>
    </inkml:context>
    <inkml:brush xml:id="br0">
      <inkml:brushProperty name="width" value="0.21167" units="cm"/>
      <inkml:brushProperty name="height" value="0.21167" units="cm"/>
      <inkml:brushProperty name="color" value="#DFDDE3"/>
      <inkml:brushProperty name="fitToCurve" value="1"/>
    </inkml:brush>
  </inkml:definitions>
  <inkml:trace contextRef="#ctx0" brushRef="#br0">774 484,'824'0,"48"0,241 0,-677 0,-387 0,-98 0,-96 97,-49-49,49 1,-146-1,-290-48,49 0,96 0,0 0,387 0,49-48,146-1,-1 49,49 0,-1 49,146-1,-193-48,47 48,-241 1,-97-49,-146 0,-145 0,-97 0,98 0,386-49,49 1,0-49,97-193,0 96,48 145,49-47,0 96,145 0,-146 96,-47 98,-146-145,0-1,-97 0,-97-48,49 0,-1 0,-144 0,-49 0,-49 0,146 0,194 0,96-48,98 48,193 0,-49 0,-241 0,-49 48,0 49,-146-48,1-1,-194-48,97 0,97 0,145-48,48-1,97-96,1 97,144-49,340 97,-388 0,-145 48,-49-48,1 97,-49-97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18"/>
    </inkml:context>
    <inkml:brush xml:id="br0">
      <inkml:brushProperty name="width" value="0.21167" units="cm"/>
      <inkml:brushProperty name="height" value="0.21167" units="cm"/>
      <inkml:brushProperty name="color" value="#DFDDE3"/>
      <inkml:brushProperty name="fitToCurve" value="1"/>
    </inkml:brush>
  </inkml:definitions>
  <inkml:trace contextRef="#ctx0" brushRef="#br0">0 124,'174'-50,"-99"25,0 0,-50 1,0 24,100 0,0 0,49 0,-99 0,-50 24,0-24,-50 0,-175 50,101-25,24 0,-50-25,75 0,-50 0,75 25,0-25,75 0,225 0,-51 0,-149 0,-50 0,-25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19"/>
    </inkml:context>
    <inkml:brush xml:id="br0">
      <inkml:brushProperty name="width" value="0.21167" units="cm"/>
      <inkml:brushProperty name="height" value="0.21167" units="cm"/>
      <inkml:brushProperty name="color" value="#DFDDE3"/>
      <inkml:brushProperty name="fitToCurve" value="1"/>
    </inkml:brush>
  </inkml:definitions>
  <inkml:trace contextRef="#ctx0" brushRef="#br0">0 74,'24'-25,"101"0,-50 25,75 0,-75 0,25 0,24 0,-99 0,0 0,175 0,0 0,-175-24,-25 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0"/>
    </inkml:context>
    <inkml:brush xml:id="br0">
      <inkml:brushProperty name="width" value="0.21167" units="cm"/>
      <inkml:brushProperty name="height" value="0.21167" units="cm"/>
      <inkml:brushProperty name="color" value="#DFDDE3"/>
      <inkml:brushProperty name="fitToCurve" value="1"/>
    </inkml:brush>
  </inkml:definitions>
  <inkml:trace contextRef="#ctx0" brushRef="#br0">0 24,'24'0,"51"0,50 0,75 0,-125 0,-50 0,0 0,99 0,-74-24,-25 24,0 0,0 0,0 0,0 0,0 0,25 0,-25 0,-25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1"/>
    </inkml:context>
    <inkml:brush xml:id="br0">
      <inkml:brushProperty name="width" value="0.21167" units="cm"/>
      <inkml:brushProperty name="height" value="0.21167" units="cm"/>
      <inkml:brushProperty name="color" value="#DFDDE3"/>
      <inkml:brushProperty name="fitToCurve" value="1"/>
    </inkml:brush>
  </inkml:definitions>
  <inkml:trace contextRef="#ctx0" brushRef="#br0">0 0,'49'0,"-24"0,50 0,0 0,25 0,25 49,-75-49,25 0,24 0,1 0,0 0,-25 0,0 0,-50 0,0 0,0 0,50 0,24 0,-24 0,-25 0,-50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2"/>
    </inkml:context>
    <inkml:brush xml:id="br0">
      <inkml:brushProperty name="width" value="0.21167" units="cm"/>
      <inkml:brushProperty name="height" value="0.21167" units="cm"/>
      <inkml:brushProperty name="color" value="#DFDDE3"/>
      <inkml:brushProperty name="fitToCurve" value="1"/>
    </inkml:brush>
  </inkml:definitions>
  <inkml:trace contextRef="#ctx0" brushRef="#br0">0 0,'24'0,"51"0,0 0,25 0,50 0,-50 0,-75 0,124 24,-49 1,-75-25,-25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3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0 99,'24'-25,"1"25,0 0,100 0,25 0,0 0,149 0,-124 0,-25 0,-50 0,49 0,-24 0,25 0,-50 0,-75-25,75 25,-1 0,51 0,-50 0,-50 0,-75 0,-50 0,-224 25,-251 0,251-25,149 0,125 0,0 0,-50 25,-99-25,-151 0,375-25,50 25,50-25,149-49,-199 74,0 0,0 0,0 0,24 0,51 0,75 0,-1 0,-199 0,-25 0,50 0,25 0,-125 24,0 1,-200-25,51 0,-51 0,-25 0,126 0,-1 0,75 0,25 50,-25-50,-25 0,-100 0,1 25,149 0,50-25,0 0,0 0,524 0,150 0,-650 0,-49 25,-324 75,-475-75,375-25,399-25,75 25,125 0,149 0,275 0,0 0,-399 0,-75-25,-100 25,-75 0,-100 50,-474-50,75 0,299 0,275-25,50 0,125-50,199 50,75 25,275 0,-624 0,-175 25,-50-25,-224 0,-275 0,-200 0,699 0,125-25,50 25,125-50,99 0,101 50,273 0,-448 25,-200-25,-25 25,0 0,-50 0,-249-25,-201 0,-248 0,548 0,250 0,149 0,51 0,25 0,-225 0,-25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68"/>
    </inkml:context>
    <inkml:brush xml:id="br0">
      <inkml:brushProperty name="width" value="0.15875" units="cm"/>
      <inkml:brushProperty name="height" value="0.15875" units="cm"/>
      <inkml:brushProperty name="color" value="#FBFCF7"/>
      <inkml:brushProperty name="fitToCurve" value="1"/>
    </inkml:brush>
  </inkml:definitions>
  <inkml:trace contextRef="#ctx0" brushRef="#br0">0 400,'0'-50,"7"0,8 50,-1 0,15-49,59 49,-37 0,44 0,-44 0,-15 0,37 0,-51 0,0 0,0 0,7 0,44 0,-37 0,1-50,-1-50,-14 52,0 48,-29 0,-1 0,-13 0,-9 0,-13 0,-45 0,52 0,-15 0,-44 0,22 0,7 0,-58 0,73 0,22 0,7 48,15-48,7 50,0 0,0-50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4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224 199,'-25'150,"25"-175,0-75,0 75,0-25,0 25,0 50,-50 50,50 0,0-100,75-25,-25 0,-25 0,-25 25,0 50,-25 25,-25 50,50 0,-50 50,75-150,75-100,0 75,-25-75,-75 75,0 0,0 50,0 75,0 0,0-75,25-25,-25-25,0-75,50 0,-50 25,25 75,0 50,-25-25,-25-50,0 0,0 25,0 75,-25 0,0 0,25-100,25-100,-25 125,0 50,-50 0,-100 50,125-75,50-50,-24-75,24 0,24 25,51-50,-75 100,25 25,-25 25,25 25,-25 50,0-50,0 50,0-75,0-50,0-50,0 0,25-50,75 75,0-24,-75 98,25 101,0-75,-50-25,25-25,0-50,50-25,-1 0,-24 51,-25 24,0 24,-25 51,25-50,-25 0,0 25,0-25,0 25,0-25,-25-25,25-25,-25 0,25 50,0 0,0 25,-75 50,1 25,49-75,0-50,25-25,-25-125,25 50,50-50,24 25,-49 100,0 50,0 75,-25 50,-50-75,-24 25,-51 0,100-51,0-49,0 0,-25-99,50 49,0 25,25 25,0 0,0 50,0-50,-25-25,-25-25,25-50,25 0,-25 50,25 75,0 100,-50 25,0-100,25-25,-25-25,0 0,25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5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172-16,'24'0,"100"0,172 0,246 0,0 0,-49 0,-296 0,-222 0,-714 48,222-48,-149 0,592 0,124 0,492 0,98 0,-320 0,-368 16,-495 17,-98-33,74 0,445 0,170 0,125-49,-74 49,148 0,393 0,-73 0,-297 0,-270 16,-98-16,-74 17,-297-1,-24-16,-24 0,320 0,246 0,25-16,74-1,271 17,-24 0,122 0,-468 0,-73 17,-75-1,-49 0,-25 16,100-15,121-17,150 0,73 0,-25 0,-221 0,-50 0,-49 0,-122 0,-2 0,99 0,99-17,124 17,73 0,24 0,2 0,-199 0,-48 33,-51-1,-195-16,-273-16,470 0,73-16,122 0,175 16,491 0,-418 0,-445 0,26 0,-172 16,24-16,-100 33,126-33,72 0,148-17,25-15,-1 0,26 15,0 1,-25 0,-25-16,-73 48,-51 16,-23 1,-26-1,27-16,-51-16,197-16,25 0,0 0,48-49,-97 65,-50 0,-72 32,-27-16,-221-16,0 0,24 0,199 0,146-16,99 16,75 0,393 0,-369 0,-197 0,-1 0,-73 0,-272 0,-73 0,73 0,346 0,690 0,-666 0,-49-16,-99 32,-319 33,319-49,124 0,418 0,371 0,-790 0,-73 16,-370 16,-50-32,26 17,320-17,98 0,25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6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74 174,'25'0,"75"-25,125 25,49 0,201 0,-176 0,-174 0,-100 0,-50 0,-724 25,250-25,524 0,299 0,500 0,-325 0,-349 0,-150 25,-25-25,-249 50,-126-50,-399 0,650 0,174 0,0-25,49-25,176 25,199 25,350 0,-674 0,-200 0,-25 25,-449-25,-674 0,899 0,348 0,76 0,-25-25,175-25,49 50,250 0,-299 0,-225 0,-100 50,-25-25,-249 0,-1-25,425 0,25-50,175 50,24-75,175 50,-399 25,-100 25,-99 0,-301 50,151-50,-126-25,226 0,49-25,100 25,25-25,25-25,100 0,74 25,-199 1,25 24,-25 24,-25-24,0 0,25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7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8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174 149,'-25'0,"75"0,0 0,100 0,224 0,-174 0,-175 0,-75 0,-50 0,-25 0,26 0,74 25,-25-25,-25 50,-100-25,150-25,50 0,150 0,-25 0,-126 0,-48 0,-401 0,400 0,25-25,175-50,249 75,-399 0,0 0,-25 25,-75 25,25-25,-124 0,149-25,50 0,199-75,-224 100,-25-25,0 0,0 0,0 0,-449-50,474 75,-25 25,0-25,25 0,125 0,75 0,-200-50,-25-25,-25-25,0 50,25 50,-50 25,-75 25,76-25,74-25,0 0,24-25,51-25,50-50,-75-50,-50 75,0 25,-25-50,0 26,0 98,0 51,25-25,-25 50,25-75,25-75,25-50,-50 50,0 0,0 0,-50 25,-25 50,25 0,50-25,25-25,200 75,324-50,-499-25,-75 0,-75 25,0 0,-174-25,174 0,150 0,175 0,598 0,-174 0,-25 0,-349 0,-300 25,-50 25,-100-50,-49 25,-76-25,-24 0,299 0,25-25,0 0,25 0,124-50,26 75,125 0,-176 0,-99 0,-50 25,-224 25,-1-25,225 0,75-75,50 25,50 25,49 0,-74 0,-75 0,-25 0,-50 0,-125 0,-523 0,123 0,251 0,324 0,75-50,224 50,-24 0,174 0,-299 0,-150 0,-25 25,-75 25,-75-25,-324-25,124 0,176 0,149 0,25-25,99-25,-49 25,-25 0,-50 25,-75 50,26-25,74-50,74 0,126-25,125 50,-126 0,-124 25,-50-25,-50 25,-249 25,-76-25,175-25,200-25,50-25,50 0,50 50,174 0,-99 0,-175 0,-50 0,-50 25,-75 25,50-50,-25 0,75-25,100-25,50 0,-75 25,-100 50,-75 25,-125 0,-124-50,299 0,75 0,25-25,50 25,199 0,-124 0,-75-50,-125 50,-50 25,-225 0,-324-25,574 0,100 0,50-50,75 25,25 25,-126 0,-49 0,50 0,25 0,25 0,-100 0,0 0,-50 0,-75 0,-50 0,-249 0,124 0,250 0,75 0,100-50,399-50,-125 50,-149 50,-225 0,-25 0,-25 25,0 25,-50 25,-50 25,75-100,75 0,50-50,-25 50,0-25,-50 0,0 0,-50 50,-50 0,-150-25,75 0,100 0,50-50,25 50,-25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29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449 249,'25'0,"25"-50,74 50,-24-25,-50 0,-25 25,0 0,0 0,25-50,-75 50,-25 0,-50 0,75 0,0 0,-74 0,49 0,25 0,0 0,0 0,50 0,25 0,299 0,-74 0,-176 0,-74 0,0 0,-75 0,-49 0,-51 25,0-25,125 0,0 0,-25 0,-50 0,-74 0,49 0,75 0,50 25,0 25,0-25,0 0,0 0,25 0,-25 0,0 0,0-50,-25-75,0 100,25-25,-25 25,25-25,-25 0,0-100,0 101,50 24,175 24,-25-24,124 50,-249-25,-75-25,-799 25,725-25,99 25,24 125,1-25,0-25,0-100,-25 25,25 0,-25 0,25-25,50 25,25-25,-25 0,100 0,-51 0,1 0,-125-50,125 25,-25 25,-100-25,-50 25,-200 50,150-50,51 0,24 0,0 25,-50 0,50-25,0 0,0-25,-100-200,125 250,-75 150,50-150,25-50,0-25,0 0,0-25,0 0,0 50,0 50,0 50,0-50,0-50,0 0,0 50,0 25,0-25,25 25,-25-25,25-25,225-25,24 25,-74 0,-175 0,0 0,75 0,-75 0,0 0,-25 25,25-25,324-25,-274-25,-75 75,-374 50,-51-75,375 0,50-25,75-25,150 50,24-75,-224 75,-50 25,-49 0,-101 0,50 25,150-50,175-50,99 0,-274 50,0 0,0 0,75 0,100-75,-76 25,-124 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0"/>
    </inkml:context>
    <inkml:brush xml:id="br0">
      <inkml:brushProperty name="width" value="0.07938" units="cm"/>
      <inkml:brushProperty name="height" value="0.07938" units="cm"/>
      <inkml:brushProperty name="color" value="#B1C1CA"/>
      <inkml:brushProperty name="fitToCurve" value="1"/>
    </inkml:brush>
  </inkml:definitions>
  <inkml:trace contextRef="#ctx0" brushRef="#br0">0 274,'24'0,"51"-75,50-25,-25 25,-50 51,-50 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1"/>
    </inkml:context>
    <inkml:brush xml:id="br0">
      <inkml:brushProperty name="width" value="0.07938" units="cm"/>
      <inkml:brushProperty name="height" value="0.07938" units="cm"/>
      <inkml:brushProperty name="color" value="#BBBEBA"/>
      <inkml:brushProperty name="fitToCurve" value="1"/>
    </inkml:brush>
  </inkml:definitions>
  <inkml:trace contextRef="#ctx0" brushRef="#br0">374 174,'50'0,"0"0,75 0,199 0,175 0,-324 25,-200-25,-474 50,299 0,175-50,-100 25,-224 0,249-25,200 0,524 0,-75 0,50 0,-224 50,-351-25,-24 25,-174-50,-251 0,-298 0,298 0,425-25,150-50,25 75,549 0,-125 0,-574 0,-100 75,-100 0,-549-50,0-25,674-50,125 0,75-25,199-25,1 75,-325 25,-50 0,-200 0,-299 0,25 0,474 0,175-50,324-75,-75 51,-374 74,-25 24,-224 101,-525 0,300-25,473-100,600-100,150-50,200 150,-899 0,-100 0,-50 50,-200 0,-274-25,499-25,75 0,200-25,149 25,-24 0,-325 0,-75 25,-150 0,-349-25,324-50,175 50,75 0,375 0,74 0,-349 0,-150 0,-150 50,-424 0,-100-50,499-25,175 25,100 0,524 0,350 0,-625 0,-349 0,-99 25,-426 0,-248-25,199 0,499 0,100-25,125 0,249 25,-75 0,-249 0,75 0,-50 25,-75 0,-50-25,-75 0,1 0,49 0,50 0,-25 0,-25 0,100 0,175 0,174 0,0 50,-49 0,-300-50,-175 0,-199 0,-126 0,176-25,274 25,25-25,0-50,175-25,324 25,-424 75,-100 25,-150 0,-399-25,-25 0,524 0,125 0,100-75,399 0,524 75,-923 0,-150 25,-50 0,-175 25,-548-50,173 0,401 0,249-25,174 25,325 0,150 0,-399 0,-325 0,-50 25,-274 25,49-50,150 0,75 0,26 0,98 0,226 0,-50 0,-125 0,-26 0,76 0,-50 0,-75 0,100 0,25 0,-26-50,-99 50,25 0,-50 50,0-25,25-25,-25 25,25-25,-25 25,0 50,0-50,-25 0,-50 0,50-25,25-25,25 0,0 25,0 0,100-25,-100 25,-25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2"/>
    </inkml:context>
    <inkml:brush xml:id="br0">
      <inkml:brushProperty name="width" value="0.07938" units="cm"/>
      <inkml:brushProperty name="height" value="0.07938" units="cm"/>
      <inkml:brushProperty name="color" value="#BBBEBA"/>
      <inkml:brushProperty name="fitToCurve" value="1"/>
    </inkml:brush>
  </inkml:definitions>
  <inkml:trace contextRef="#ctx0" brushRef="#br0">524 99,'-50'0,"-50"25,25 0,125-25,0 0,0 0,-50 100,0-75,-25-25,25-75,50-25,-25 25,25 51,-25 24,0 0,-25 74,-25 26,-50-50,50-50,-25 0,-150 25,200-75,0-25,0 50,0 0,25 25,0 25,-25 25,0-25,0-50,0 0,25 0,-25 75,-25 25,-50-25,-75-50,125 0,1 0,24-75,0 25,49 0,-24 50,-25-25,25 25,0-25,0 25,-25 25,0 25,-25 0,0-25,25-25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3"/>
    </inkml:context>
    <inkml:brush xml:id="br0">
      <inkml:brushProperty name="width" value="0.03528" units="cm"/>
      <inkml:brushProperty name="height" value="0.03528" units="cm"/>
      <inkml:brushProperty name="color" value="#EBF3FF"/>
      <inkml:brushProperty name="fitToCurve" value="1"/>
    </inkml:brush>
  </inkml:definitions>
  <inkml:trace contextRef="#ctx0" brushRef="#br0">394 0,'40'0,"0"0,-40 38,39-38,1 39,0-39,79 0,-79 0,40 0,-2 39,-37-39,38 0,0 0,81 0,-121 0,1 0,0 0,-80-39,0 39,1 0,-1 0,0 0,-79-39,39 39,80-38,-39 38,-2 0,2 0,-160 0,80 0,-79 0,79 0,158 0,0 0,2 0,38 0,40 0,-39 0,119 77,-121-77,42 0,-41 0,-38 0,-121 0,-39 0,0 0,39-39,40 39,-79 0,39 0,-78 0,39 0,-1 0,160 0,79 0,80-38,-80 38,40 0,-79 0,-121 0,-78 0,0 0,40 0,-81 0,82 0,117 0,0 0,121 0,-41 0,-40 0,-118 0,-1 0,-119 0,80 0,38 0,121 38,0-38,158 39,1-39,79 0,-279 0,-118 0,39 0,-198 0,-239 0,278 0,-39 0,198 0,119 0,81 0,395 0,-196 0,435 0,-277 0,-478 0,-78 0,-1 0,-238 0,-279 0,279 0,-120 0,320 0,78-39,0 1,0 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69"/>
    </inkml:context>
    <inkml:brush xml:id="br0">
      <inkml:brushProperty name="width" value="0.15875" units="cm"/>
      <inkml:brushProperty name="height" value="0.15875" units="cm"/>
      <inkml:brushProperty name="color" value="#FBFCF7"/>
      <inkml:brushProperty name="fitToCurve" value="1"/>
    </inkml:brush>
  </inkml:definitions>
  <inkml:trace contextRef="#ctx0" brushRef="#br0">0 85,'1679'0,"-1610"0,0 0,-1 171,1-171,-1 0,-34 0,138 0,-1 0,0 0,70 0,-2 0,172 0,-308 0,-103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4"/>
    </inkml:context>
    <inkml:brush xml:id="br0">
      <inkml:brushProperty name="width" value="0.10583" units="cm"/>
      <inkml:brushProperty name="height" value="0.10583" units="cm"/>
      <inkml:brushProperty name="color" value="#EBF3FF"/>
      <inkml:brushProperty name="fitToCurve" value="1"/>
    </inkml:brush>
  </inkml:definitions>
  <inkml:trace contextRef="#ctx0" brushRef="#br0">0 153,'76'0,"-37"0,76 0,0 0,0 0,38 0,-115 0,39 0,-39 0,1 0,-1 0,0 0,39 0,0 0,-39 0,77 0,-76 0,-1 0,-76 0,-39 0,39 0,-39 0,38 0,-76 0,0 0,0-38,39-1,-1 39,39 0,-1-38,-37 38,37 0,39-38,-38 38,38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5"/>
    </inkml:context>
    <inkml:brush xml:id="br0">
      <inkml:brushProperty name="width" value="0.10583" units="cm"/>
      <inkml:brushProperty name="height" value="0.10583" units="cm"/>
      <inkml:brushProperty name="color" value="#EBF3FF"/>
      <inkml:brushProperty name="fitToCurve" value="1"/>
    </inkml:brush>
  </inkml:definitions>
  <inkml:trace contextRef="#ctx0" brushRef="#br0">690 0,'38'0,"39"0,-1 38,1-38,38 0,0 0,-38 0,0 0,76 0,-38 0,-192 0,-38 0,-38 0,76 0,39 0,-39 0,0 0,39-38,0 38,-1 0,1 0,-39 0,-268 38,192-38,-115 0,268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6"/>
    </inkml:context>
    <inkml:brush xml:id="br0">
      <inkml:brushProperty name="width" value="0.10583" units="cm"/>
      <inkml:brushProperty name="height" value="0.10583" units="cm"/>
      <inkml:brushProperty name="color" value="#EBF3FF"/>
      <inkml:brushProperty name="fitToCurve" value="1"/>
    </inkml:brush>
  </inkml:definitions>
  <inkml:trace contextRef="#ctx0" brushRef="#br0">0 191,'38'0,"0"0,1 0,-1 0,-38 39,38-39,39 0,-39 0,39 0,-39 0,39 38,-39-38,1 0,-1 0,0 0,77 0,-38 0,38 0,-77 0,1 0,-1 0,77 0,-38 0,-39 0,77-38,-76 38,-116 0,-230 0,230 0,39 0,0-39,-1 39,1 0,-192-38,-77 0,231-1,-1 39,77-38,0 76,-38-38,-1 0,1 0,38-38,38 38,39-38,76 38,-114 0,114 0,-76 0,114 0,-76 0,-76 0,-1 0,0 0,154 0,-77 0,-115 38,39-38,-1 0,0 38,1 1,-1-39,-38 38,0 0,0 1,-77-1,-76-38,-39 0,115 0,-114 0,76-38,76 38,39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7"/>
    </inkml:context>
    <inkml:brush xml:id="br0">
      <inkml:brushProperty name="width" value="0.10583" units="cm"/>
      <inkml:brushProperty name="height" value="0.10583" units="cm"/>
      <inkml:brushProperty name="color" value="#EBF3FF"/>
      <inkml:brushProperty name="fitToCurve" value="1"/>
    </inkml:brush>
  </inkml:definitions>
  <inkml:trace contextRef="#ctx0" brushRef="#br0">1073 0,'0'38,"-38"0,-39 1,-38-1,38-38,-38 0,39 0,37 0,1 0,-230 0,114 0,116 0,38-38,-38-1,38 39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8"/>
    </inkml:context>
    <inkml:brush xml:id="br0">
      <inkml:brushProperty name="width" value="0.10583" units="cm"/>
      <inkml:brushProperty name="height" value="0.10583" units="cm"/>
      <inkml:brushProperty name="color" value="#BDB8B1"/>
      <inkml:brushProperty name="fitToCurve" value="1"/>
    </inkml:brush>
  </inkml:definitions>
  <inkml:trace contextRef="#ctx0" brushRef="#br0">0 0,'22'0,"44"0,-44 0,0 0,0 0,0 0,22 0,0 0,22 0,0 0,45 0,-23 0,0 0,-22 0,0 0,0 22,-44-22,1 0,21 0,-22 0,0 0,0 0,0 0,0 0,0 0,-22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39"/>
    </inkml:context>
    <inkml:brush xml:id="br0">
      <inkml:brushProperty name="width" value="0.10583" units="cm"/>
      <inkml:brushProperty name="height" value="0.10583" units="cm"/>
      <inkml:brushProperty name="color" value="#BDB8B1"/>
      <inkml:brushProperty name="fitToCurve" value="1"/>
    </inkml:brush>
  </inkml:definitions>
  <inkml:trace contextRef="#ctx0" brushRef="#br0">0 110,'44'-44,"44"44,132 0,-109 0,-23 0,22 0,-44 0,-22 0,-22 0,22 0,-22 0,0 0,23 0,-23 0,0 0,0 22,0-22,0 0,22 0,0 0,22 0,-22 22,0-22,-22 0,45 0,-45 0,22 0,-22 0,0 0,0 0,0 0,22 0,22 22,0 0,22 0,-21-22,-23 0,22 0,-66 22,22-22,0 0,0 0,0 0,0 0,22 22,-22-22,44 0,-22 0,-21 0,-1 0,-44-22,-23 0,1 0,-22 0,0 22,0-22,-22 0,22 22,-1 0,1 0,22 0,-22 0,0 0,0 0,44 0,0 0,-22 0,-67 0,1 22,-44 22,43 0,23-22,22-22,0 0,22 0,22 0,-22 0,22 0,0 0,-22 0,-1 0,1 0,0 0,22 0,0 0,0 0,0 0,0 0,0 0,22-44,22 22,110 0,-44 0,45 22,-23-22,-44 22,-22 0,22 0,-44 0,23 0,-1 0,-22 0,22 0,-22 0,0 0,0 0,0 0,22 0,-22 0,22 0,0 0,-22 0,0 0,0 0,1 0,21 0,0 0,0 0,22 0,-44 0,0 0,0 22,0-22,22 22,22-22,1 0,21 22,0-22,0 0,22 0,-21 0,-1 0,-22 0,0 0,-44 0,0 0,0 0,0 0,0 0,0 0,0 22,45-22,-1 22,0-22,22 0,0 44,44-22,-43 0,43-22,-44 22,-22-22,-22 0,1 0,-1 0,-22 0,0 0,0 0,0 0,-44-22,0 0,-22 22,0-44,-1 22,-21 0,22 0,-22 0,-22 0,0-22,44 44,21-22,1 22,-22 0,22 0,-44 0,22 0,-22 0,22 0,0 0,0 0,22 0,0 0,-1 0,1 0,22-22,-44 22,22 0,-22 0,22 0,0 0,0 0,0 0,-22 0,-22 0,-22-22,-1 22,23 0,0 0,44 0,0 0,0 0,0 0,0 0,22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40"/>
    </inkml:context>
    <inkml:brush xml:id="br0">
      <inkml:brushProperty name="width" value="0.10583" units="cm"/>
      <inkml:brushProperty name="height" value="0.10583" units="cm"/>
      <inkml:brushProperty name="color" value="#BDB8B1"/>
      <inkml:brushProperty name="fitToCurve" value="1"/>
    </inkml:brush>
  </inkml:definitions>
  <inkml:trace contextRef="#ctx0" brushRef="#br0">0 0,'66'0,"-22"0,0 0,22 0,0 0,0 0,-22 0,0 0,-21 0,21 0,-22 0,0 0,0 0,0 0,0 0,22 0,-22 0,0 0,0 0,0 0,22 0,22 0,-22 0,23 0,-23 0,22 0,-44 0,0 0,22 0,-22 0,0 0,22 0,22 0,-21 0,-1 0,-22 0,0 0,22 0,-22 0,0 0,0 0,0 0,0 0,0 0,22 0,-22 22,0 0,22-22,-22 22,0-22,1 22,-1-22,0 0,22 0,-22 0,0 0,0 0,22 0,-22 0,0 0,0 0,22 0,-22 0,0 0,22 0,-22 0,1 0,-1 0,0 0,22 0,-22 0,0 0,0 0,0 0,0 0,22 0,-22 0,0 0,0 0,0 0,0 0,22 0,-22 0,-44 0,0 0,-22 0,-22 0,0 0,0 0,22 0,0 0,-23-22,23 22,0 0,22 0,0 0,0 0,0 0,0 0,0 0,-22 0,22 0,0 0,-44 0,-1 0,23 0,-22 0,22 0,0 0,0 0,0 0,22 0,-22 0,22 0,0 0,0 0,0 0,-1 0,1 0,0 0,0 0,22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41"/>
    </inkml:context>
    <inkml:brush xml:id="br0">
      <inkml:brushProperty name="width" value="0.10583" units="cm"/>
      <inkml:brushProperty name="height" value="0.10583" units="cm"/>
      <inkml:brushProperty name="color" value="#BDB8B1"/>
      <inkml:brushProperty name="fitToCurve" value="1"/>
    </inkml:brush>
  </inkml:definitions>
  <inkml:trace contextRef="#ctx0" brushRef="#br0">0 82,'66'33,"-50"-33,67 0,0 0,16 0,-17 0,-48 0,15 0,17 0,-16 0,-1 0,1 0,-17 0,-16 0,-1 0,1 0,16 0,-17 0,1 0,16 0,50-16,-17-1,-33 17,-17 0,18 0,-34-16,0-1,-17 17,-82 0,-100-33,117 33,15-16,34 16,0 0,17 0,-17 0,16 0,1 0,-1 0,-16 0,-17 0,1 0,16 0,0 0,0 0,16 0,-16 0,0 0,16 0,1 0,-17 0,33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42"/>
    </inkml:context>
    <inkml:brush xml:id="br0">
      <inkml:brushProperty name="width" value="0.10583" units="cm"/>
      <inkml:brushProperty name="height" value="0.10583" units="cm"/>
      <inkml:brushProperty name="color" value="#B1C1CA"/>
      <inkml:brushProperty name="fitToCurve" value="1"/>
    </inkml:brush>
  </inkml:definitions>
  <inkml:trace contextRef="#ctx0" brushRef="#br0">115 148,'0'33,"0"-49,0-17,0-17,0 34,0-17,-16 33,16 16,0 34,-17-34,1-16,16-16,0-1,0 1,-17-1,1 17,16 17,0-1,0 1,0-34,0 1,-17-1,17 1,0-1,0 1,0 32,0 17,0 0,0-49,0-1,17 17,49-16,0 16,-17-17,1 17,-33 0,16 0,0 0,16 0,-32 0,-1 0,-32 0,-1 0,1 0,-1 0,1 0,49 17,16 16,18-17,-34 1,16-1,-82-16,0-16,0 16,17 0,-1 0,0 0,-16 0,17 0,32 0,1 0,-1 0,1 0,0 0,-17-17,-34 17,1-16,17 16,-1 0,-32 0,32 0,-32 0,15 0,1 0,0 0,17 0,-1 0,1 0,-1 0,67 0,16-17,33 17,-33-16,0 16,-16 0,-17 0,0 0,-16 0,-1 0,1 0,-50 0,-17 0,-33 0,-32 0,32 0,17 0,16 0,1 0,32 0,1 0,-1 0,1 0,49 0,-17 0,17 0,-16 0,-1 0,1 0,-17 16,0-16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43"/>
    </inkml:context>
    <inkml:brush xml:id="br0">
      <inkml:brushProperty name="width" value="0.10583" units="cm"/>
      <inkml:brushProperty name="height" value="0.10583" units="cm"/>
      <inkml:brushProperty name="color" value="#B1C1CA"/>
      <inkml:brushProperty name="fitToCurve" value="1"/>
    </inkml:brush>
  </inkml:definitions>
  <inkml:trace contextRef="#ctx0" brushRef="#br0">49 281,'-16'-33,"16"16,-17-16,1 16,16 1,0-17,0 16,0 1,0-1,0 1,0-1,0 1,0-1,33 1,-17 16,17 0,17 0,-1 0,18 0,-34 0,16 0,-16 0,-16 0,-1 0,1 0,-1 0,-16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7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536 345,'39'0,"37"0,1 0,-39 0,116 0,-116 0,154 0,-77 0,-77 0,77 0,39 0,-78 0,116 0,-115 0,-1 0,-37 0,37 0,78-39,-116 39,116 0,-78 0,-37 0,-1 0,0-38,1 38,114 0,-76 0,76 0,-76 0,38 0,-115 38,-77 1,-76-1,76-38,-115 38,39-38,76 0,-38 0,39 0,-78-115,77 77,-38 0,77 38,0 0,-1 0,-37 0,37 0,-37 38,37-38,-152 0,-78 0,116 0,-77 0,153 0,0 0,39 38,0 1,-1-1,1-38,-39 38,116-38,382 0,346 0,-345 0,-230 0,-39-38,-114 38,37-38,-37 38,-1-39,0 39,1 0,37 0,1 0,76 0,-114 0,37 0,-76 39,-38-1,-115 39,114-77,-191 0,39 0,-116 0,153 0,-114 0,153-39,38 39,-38-76,77 76,0 0,-1 0,-152 0,114 0,38 0,-152-77,152 39,1 38,76-77,192 0,-76 1,-39 76,0 0,38 0,1 0,229 76,-153-37,192-1,-269-38,1 0,-193 0,-267 0,152 0,1 0,115 0,-39 0,39 0,-39 0,38 0,1 0,-39 0,39 0,0 0,-77 0,-77 0,115 0,-76 0,115 0,-39 0,39 0,-39 0,-38 0,0 0,0 0,76 0,1 0,-307 0,192 38,114-38,1 0,76 0,77 0,0 39,39-39,-78 0,-37 0,37 0,-37 0,76-39,-39 1,1 38,0 0,0 0,38 0,-77-38,345 38,39 0,-77 0,-191 0,-154 38,0 0,0 1,-154-1,1-38,115 0,-116 0,77 0,1 0,37 0,-37 0,37 0,-37 38,-39-38,38 0,0 0,1 0,-1 0,39 0,-1 0,-613 0,1 0,651-38,0 0,38 38,0 0,77 0,39 38,-116-38,0 0,1 0,-1 0,39 38,-39 1,39-39,-39 0,0 0,1 38,-1-38,0 0,39 0,0 0,76 0,-114 0,-1 0,0 0,154 0,-154 0,116 0,-116 0,39 0,-39 0,39 0,76 0,-76 0,38 0,-77 0,1 0,37 0,-37 0,114 0,-115 0,1-38,76 38,0 0,-77 0,0 0,39 0,192 38,-116-38,-115 0,1 0,-39 38,38 1,-38-1,0 0,0 1,0 37,-38-76,38 39,0-1,-39 39,1-39,-77 154,77-154,38-38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844"/>
    </inkml:context>
    <inkml:brush xml:id="br0">
      <inkml:brushProperty name="width" value="0.10583" units="cm"/>
      <inkml:brushProperty name="height" value="0.10583" units="cm"/>
      <inkml:brushProperty name="color" value="#B1C1CA"/>
      <inkml:brushProperty name="fitToCurve" value="1"/>
    </inkml:brush>
  </inkml:definitions>
  <inkml:trace contextRef="#ctx0" brushRef="#br0">0 0,'0'16,"0"1,0 16,0-17,0 1,0-1,0 17,0-16,0-1,0 1,0 16,0-16,16-17,1 0,16 0,-17 0,1-17,32-16,-16 16,17 17,-17 0,0-16,0 16,-16 0,-1 0,-32 0,-50 0,16 0,0 0,17 0,0 0,17 0,-1 0,1 0,16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7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0,'38'0,"39"0,-1 0,39 0,39 0,-39 0,-77 38,39-38,-39 0,39 0,-39 0,77 0,-77 0,39 0,-38 0,-1 0,0 0,1 0,37 0,1 0,0 0,38 0,-77 0,39 0,-39 0,39 0,38 0,-77 0,77 0,-77 0,1 0,38 0,-39 38,115 39,-114-77,37 38,-37-38,-1 0,77 0,77 0,-154 0,0 0,1 0,-39-38,0 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75"/>
    </inkml:context>
    <inkml:brush xml:id="br0">
      <inkml:brushProperty name="width" value="0.15875" units="cm"/>
      <inkml:brushProperty name="height" value="0.15875" units="cm"/>
      <inkml:brushProperty name="color" value="#FBFCF7"/>
      <inkml:brushProperty name="fitToCurve" value="1"/>
    </inkml:brush>
  </inkml:definitions>
  <inkml:trace contextRef="#ctx0" brushRef="#br0">624 73,'-36'-73,"-1"73,0 0,0 0,1 0,-1 36,37 38,0-1,37-73,-37 37,0 0,0 0,0-74,-37 37,37-37,-37 37,37-37,0 74,0 37,-37-1,1 1,-111 109,73-146,37 0,37 0,-36-37,36-74,0 37,0-36,0-1,110-73,-37 74,-36 73,37-74,-74 38,36 36,-36 36,37 1,-37 0,37 0,-37-1,0 38,0-37,0-1,0 1,0 0,0-74,37-36,-1 36,-36-37,74 38,-74-1,0 74,0 36,0 1,-37-1,37-36,0 0,0-74,0 0,0-36,0-1,-37 74,37 74,-73-1,36 1,0-38,1 1,-1-37,37-73,0 36,0 0,0 0,-37 1,37 72,0 1,0 0,-37 73,37 0,0 1,0-75,0-183,0 0,0 0,147-110,-147 147,0 73,0 0,0 111,0-1,0 1,0 36,0-36,0-1,37-146,-37 36,74-37,-74 38,0-38,0 37,36 37,-36 37,0 0,37-37,-37 73,0 1,0-1,0 1,-37-1,37 38,0-38,0-73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76"/>
    </inkml:context>
    <inkml:brush xml:id="br0">
      <inkml:brushProperty name="width" value="0.15875" units="cm"/>
      <inkml:brushProperty name="height" value="0.15875" units="cm"/>
      <inkml:brushProperty name="color" value="#FBFCF7"/>
      <inkml:brushProperty name="fitToCurve" value="1"/>
    </inkml:brush>
  </inkml:definitions>
  <inkml:trace contextRef="#ctx0" brushRef="#br0">220 367,'37'0,"0"37,-37 0,0-111,0 37,73-36,-73-1,37 1,-37 110,37-1,-37 1,0 0,0 36,0-146,0 36,0 111,0-38,0 1,0 0,0 0,0-1,0 1,-37 0,37-74,0 0,0-36,0 36,0-73,0 0,0 73,0 0,0 111,0-38,0 38,0-37,0 73,-37-37,37-109,0-1,0-37,0 1,0-1,0 38,0-1,37 37,-37 37,0 36,0 1,0-1,0 37,0-36,0-37,0-1,0-109,0-1,0 38,0-38,37 1,-1-1,-36 148,0-1,-36 37,36-36,-37-1,37-36,0-74,0 1,0-38,0 37,0-36,0 110,0 73,0-73,0-1,-74 38,38-1,-1-73,37-73,-37 36,37-36,0-1,-37 37,37 1,-36 36,36 36,36 1,1 37,-37-1,37-36,-37 36,0-36,0 0,0 0,0-111,0-36,0 36,0 1,-37-1,37-36,0 37,0 36,0 0,0 0,37 37,-37 37,37-37,-1 74,-36-38,0 38,0-1,-73-36,-37 37,73-74,37-111,37 38,-37-1,0 38,73-38,-73 37,0 74,37 73,0 1,-37-75,-37-72,0-38,0 37,1-36,-38-1,1-73,73 111,0 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8T01:56:49.777"/>
    </inkml:context>
    <inkml:brush xml:id="br0">
      <inkml:brushProperty name="width" value="0.10583" units="cm"/>
      <inkml:brushProperty name="height" value="0.10583" units="cm"/>
      <inkml:brushProperty name="color" value="#E8F0FE"/>
      <inkml:brushProperty name="fitToCurve" value="1"/>
    </inkml:brush>
  </inkml:definitions>
  <inkml:trace contextRef="#ctx0" brushRef="#br0">115 230,'38'-77,"0"77,1 0,-1 0,39-38,-1 38,39 0,-76 0,37 0,-37 0,-1-39,39 1,38 38,-77 0,116 0,-116 0,0 0,1 0,76 0,0 0,-77 0,115 0,-114 0,-1 0,0 0,116 0,-116 0,39 0,-39-38,0 38,1 0,-78 0,-267 38,114-38,39 0,76 0,0 0,1 0,-1 0,-38 0,76 0,-76 0,39 0,-1 0,-76 38,153 1,-39-39,1 0,0 0,-39 38,39-38,114 0,39 0,-76 0,114 38,0-38,-38 0,-38 0,-77-38,39 38,37-38,-37 38,-1-39,77 39,-38 0,-39 0,0 0,39 0,-39 0,39 0,0 0,-1 0,78 0,-78 0,78 0,-77 0,-1 0,-37 0,-39 39,0 37,-77-37,0-39,39 0,0 0,-1 0,1 0,-1 0,-76-39,39 1,-39 38,76 0,-37 0,76-38,-39 38,1 0,0 0,-1 0,1 0,-39 0,1 0,-1 0,39 0,-1 0,1 0,0 0,-78 0,40 0,-116 0,192-39,0 78,0 37,38-76,1 77,-39-115,76-1,1-37,0 76,38-39,-38 39,114 0,-152 0,114 0,-76 0,-1 0,1 0,-39 0,1 0,-1 0,39 0,-39 0,116 39,-78-39,1 38,-39-38,1 38,-39 1,0-1,0 0,0 1,-39 37,-76 1,0-77,77 0,-39 0,-38 0,77 0,-77 0,76 0,1 0,0 0,-1 0,-37 0,-1 0,39 0,-1 0,1 0,0 0,-1 0,-37 0,37 0,-37 0,37 0,-38 0,39 0,-39 0,-76-38,-39 38,154 0,0 0,-1 0,1-39,-115 39,76-38,0 0,39 38,38-39,-38 39,38-38,76 38,116 0,-115 0,153 0,-77 0,39 0,-77-38,-77 38,1 0,-39-39,115 39,-77-38,115 38,-76-38,-39 38,-38-39,154 1,-39 38,-77 0,0 0,-38 38,0 1,0-1,-38 0,-39 1,-76-39,38 0,-77 0,77 0,77 0,38-39,230 39,115 0,-115 0,-38 0,-115-38,-39 38,-38 115,-192-38,77-77,38 0,39 0,-192 0,77 0,38 0,76 0,39 0</inkml:trace>
</inkml:ink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8F563C85-90F6-445D-9B5B-8ABB00FB3043}" type="datetime1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3" name="슬라이드 노트 개체 틀 4"/>
          <p:cNvSpPr txBox="1">
            <a:spLocks noGrp="1"/>
          </p:cNvSpPr>
          <p:nvPr>
            <p:ph type="body" idx="3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4" name="슬라이드 번호 개체 틀 6"/>
          <p:cNvSpPr txBox="1">
            <a:spLocks noGrp="1"/>
          </p:cNvSpPr>
          <p:nvPr>
            <p:ph type="sldNum" idx="5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670" cy="308737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3" name="슬라이드 노트 개체 틀 4"/>
          <p:cNvSpPr txBox="1">
            <a:spLocks noGrp="1"/>
          </p:cNvSpPr>
          <p:nvPr>
            <p:ph type="body" idx="3"/>
          </p:nvPr>
        </p:nvSpPr>
        <p:spPr>
          <a:xfrm>
            <a:off x="685800" y="4400550"/>
            <a:ext cx="5487670" cy="360172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6"/>
          <p:cNvSpPr txBox="1">
            <a:spLocks noGrp="1"/>
          </p:cNvSpPr>
          <p:nvPr>
            <p:ph type="sldNum" idx="5"/>
          </p:nvPr>
        </p:nvSpPr>
        <p:spPr>
          <a:xfrm>
            <a:off x="3884930" y="8685530"/>
            <a:ext cx="2973070" cy="45974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3" name="슬라이드 노트 개체 틀 4"/>
          <p:cNvSpPr txBox="1">
            <a:spLocks noGrp="1"/>
          </p:cNvSpPr>
          <p:nvPr>
            <p:ph type="body" idx="3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4" name="슬라이드 번호 개체 틀 6"/>
          <p:cNvSpPr txBox="1">
            <a:spLocks noGrp="1"/>
          </p:cNvSpPr>
          <p:nvPr>
            <p:ph type="sldNum" idx="5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3" name="슬라이드 노트 개체 틀 4"/>
          <p:cNvSpPr txBox="1">
            <a:spLocks noGrp="1"/>
          </p:cNvSpPr>
          <p:nvPr>
            <p:ph type="body" idx="3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4" name="슬라이드 번호 개체 틀 6"/>
          <p:cNvSpPr txBox="1">
            <a:spLocks noGrp="1"/>
          </p:cNvSpPr>
          <p:nvPr>
            <p:ph type="sldNum" idx="5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3" name="슬라이드 노트 개체 틀 4"/>
          <p:cNvSpPr txBox="1">
            <a:spLocks noGrp="1"/>
          </p:cNvSpPr>
          <p:nvPr>
            <p:ph type="body" idx="3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4" name="슬라이드 번호 개체 틀 6"/>
          <p:cNvSpPr txBox="1">
            <a:spLocks noGrp="1"/>
          </p:cNvSpPr>
          <p:nvPr>
            <p:ph type="sldNum" idx="5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algn="ctr" latinLnBrk="0">
              <a:buFontTx/>
              <a:buNone/>
              <a:defRPr lang="en-GB" altLang="en-US" sz="6000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ctr" latinLnBrk="0">
              <a:buFontTx/>
              <a:buNone/>
              <a:defRPr lang="en-GB" altLang="en-US" sz="2400"/>
            </a:lvl1pPr>
            <a:lvl2pPr marL="457200" lvl="1" indent="0" algn="ctr" latinLnBrk="0">
              <a:buFontTx/>
              <a:buNone/>
              <a:defRPr lang="en-GB" altLang="en-US" sz="2000"/>
            </a:lvl2pPr>
            <a:lvl3pPr marL="914400" lvl="2" indent="0" algn="ctr" latinLnBrk="0">
              <a:buFontTx/>
              <a:buNone/>
              <a:defRPr lang="en-GB" altLang="en-US" sz="1800"/>
            </a:lvl3pPr>
            <a:lvl4pPr marL="1371600" lvl="3" indent="0" algn="ctr" latinLnBrk="0">
              <a:buFontTx/>
              <a:buNone/>
              <a:defRPr lang="en-GB" altLang="en-US" sz="1600"/>
            </a:lvl4pPr>
            <a:lvl5pPr marL="1828800" lvl="4" indent="0" algn="ctr" latinLnBrk="0">
              <a:buFontTx/>
              <a:buNone/>
              <a:defRPr lang="en-GB" altLang="en-US" sz="1600"/>
            </a:lvl5pPr>
            <a:lvl6pPr marL="2286000" lvl="5" indent="0" algn="ctr" latinLnBrk="0">
              <a:buFontTx/>
              <a:buNone/>
              <a:defRPr lang="en-GB" altLang="en-US" sz="1600"/>
            </a:lvl6pPr>
            <a:lvl7pPr marL="2743200" lvl="6" indent="0" algn="ctr" latinLnBrk="0">
              <a:buFontTx/>
              <a:buNone/>
              <a:defRPr lang="en-GB" altLang="en-US" sz="1600"/>
            </a:lvl7pPr>
            <a:lvl8pPr marL="3200400" lvl="7" indent="0" algn="ctr" latinLnBrk="0">
              <a:buFontTx/>
              <a:buNone/>
              <a:defRPr lang="en-GB" altLang="en-US" sz="1600"/>
            </a:lvl8pPr>
            <a:lvl9pPr marL="3657600" lvl="8" indent="0" algn="ctr" latinLnBrk="0">
              <a:buFontTx/>
              <a:buNone/>
              <a:defRPr lang="en-GB" altLang="en-US" sz="16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5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29535" cy="5812790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838200" y="365125"/>
            <a:ext cx="7734935" cy="581279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1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5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235" cy="285305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6000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831850" y="4589780"/>
            <a:ext cx="10516235" cy="150050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latinLnBrk="0">
              <a:buFontTx/>
              <a:buNone/>
              <a:defRPr lang="en-GB" alt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latinLnBrk="0"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105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 sz="half" idx="2"/>
          </p:nvPr>
        </p:nvSpPr>
        <p:spPr>
          <a:xfrm>
            <a:off x="840105" y="2505075"/>
            <a:ext cx="5158105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 sz="quarter" idx="3"/>
          </p:nvPr>
        </p:nvSpPr>
        <p:spPr>
          <a:xfrm>
            <a:off x="6172200" y="1681480"/>
            <a:ext cx="518414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 txBox="1">
            <a:spLocks noGrp="1"/>
          </p:cNvSpPr>
          <p:nvPr>
            <p:ph sz="quarter" idx="4"/>
          </p:nvPr>
        </p:nvSpPr>
        <p:spPr>
          <a:xfrm>
            <a:off x="6172200" y="2505075"/>
            <a:ext cx="5184140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7" name="날짜 개체 틀 6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  <a:lvl2pPr marL="0" lvl="1" indent="0" latinLnBrk="0">
              <a:buFontTx/>
              <a:buNone/>
              <a:defRPr lang="en-GB" altLang="en-US" sz="2800"/>
            </a:lvl2pPr>
            <a:lvl3pPr marL="0" lvl="2" indent="0" latinLnBrk="0">
              <a:buFontTx/>
              <a:buNone/>
              <a:defRPr lang="en-GB" altLang="en-US" sz="2400"/>
            </a:lvl3pPr>
            <a:lvl4pPr marL="0" lvl="3" indent="0" latinLnBrk="0">
              <a:buFontTx/>
              <a:buNone/>
              <a:defRPr lang="en-GB" altLang="en-US" sz="2000"/>
            </a:lvl4pPr>
            <a:lvl5pPr marL="0" lvl="4" indent="0" latinLnBrk="0">
              <a:buFontTx/>
              <a:buNone/>
              <a:defRPr lang="en-GB" altLang="en-US" sz="2000"/>
            </a:lvl5pPr>
            <a:lvl6pPr marL="0" lvl="5" indent="0" latinLnBrk="0">
              <a:buFontTx/>
              <a:buNone/>
              <a:defRPr lang="en-GB" altLang="en-US" sz="2000"/>
            </a:lvl6pPr>
            <a:lvl7pPr marL="0" lvl="6" indent="0" latinLnBrk="0">
              <a:buFontTx/>
              <a:buNone/>
              <a:defRPr lang="en-GB" altLang="en-US" sz="2000"/>
            </a:lvl7pPr>
            <a:lvl8pPr marL="0" lvl="7" indent="0" latinLnBrk="0">
              <a:buFontTx/>
              <a:buNone/>
              <a:defRPr lang="en-GB" altLang="en-US" sz="2000"/>
            </a:lvl8pPr>
            <a:lvl9pPr marL="0" lvl="8" indent="0" latinLnBrk="0">
              <a:buFontTx/>
              <a:buNone/>
              <a:defRPr lang="en-GB" altLang="en-US" sz="2000"/>
            </a:lvl9pPr>
          </a:lstStyle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sz="half" idx="2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lvl="1" indent="0" latinLnBrk="0">
              <a:buFontTx/>
              <a:buNone/>
              <a:defRPr lang="en-GB" altLang="en-US" sz="1400"/>
            </a:lvl2pPr>
            <a:lvl3pPr marL="914400" lvl="2" indent="0" latinLnBrk="0">
              <a:buFontTx/>
              <a:buNone/>
              <a:defRPr lang="en-GB" altLang="en-US" sz="1200"/>
            </a:lvl3pPr>
            <a:lvl4pPr marL="1371600" lvl="3" indent="0" latinLnBrk="0">
              <a:buFontTx/>
              <a:buNone/>
              <a:defRPr lang="en-GB" altLang="en-US" sz="1000"/>
            </a:lvl4pPr>
            <a:lvl5pPr marL="1828800" lvl="4" indent="0" latinLnBrk="0">
              <a:buFontTx/>
              <a:buNone/>
              <a:defRPr lang="en-GB" altLang="en-US" sz="1000"/>
            </a:lvl5pPr>
            <a:lvl6pPr marL="2286000" lvl="5" indent="0" latinLnBrk="0">
              <a:buFontTx/>
              <a:buNone/>
              <a:defRPr lang="en-GB" altLang="en-US" sz="1000"/>
            </a:lvl6pPr>
            <a:lvl7pPr marL="2743200" lvl="6" indent="0" latinLnBrk="0">
              <a:buFontTx/>
              <a:buNone/>
              <a:defRPr lang="en-GB" altLang="en-US" sz="1000"/>
            </a:lvl7pPr>
            <a:lvl8pPr marL="3200400" lvl="7" indent="0" latinLnBrk="0">
              <a:buFontTx/>
              <a:buNone/>
              <a:defRPr lang="en-GB" altLang="en-US" sz="1000"/>
            </a:lvl8pPr>
            <a:lvl9pPr marL="3657600" lvl="8" indent="0" latinLnBrk="0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 txBox="1">
            <a:spLocks noGrp="1"/>
          </p:cNvSpPr>
          <p:nvPr>
            <p:ph type="pic" idx="1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</p:sp>
      <p:sp>
        <p:nvSpPr>
          <p:cNvPr id="4" name="텍스트 개체 틀 3"/>
          <p:cNvSpPr txBox="1">
            <a:spLocks noGrp="1"/>
          </p:cNvSpPr>
          <p:nvPr>
            <p:ph type="body" sz="half" idx="2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lvl="1" indent="0" latinLnBrk="0">
              <a:buFontTx/>
              <a:buNone/>
              <a:defRPr lang="en-GB" altLang="en-US" sz="1400"/>
            </a:lvl2pPr>
            <a:lvl3pPr marL="914400" lvl="2" indent="0" latinLnBrk="0">
              <a:buFontTx/>
              <a:buNone/>
              <a:defRPr lang="en-GB" altLang="en-US" sz="1200"/>
            </a:lvl3pPr>
            <a:lvl4pPr marL="1371600" lvl="3" indent="0" latinLnBrk="0">
              <a:buFontTx/>
              <a:buNone/>
              <a:defRPr lang="en-GB" altLang="en-US" sz="1000"/>
            </a:lvl4pPr>
            <a:lvl5pPr marL="1828800" lvl="4" indent="0" latinLnBrk="0">
              <a:buFontTx/>
              <a:buNone/>
              <a:defRPr lang="en-GB" altLang="en-US" sz="1000"/>
            </a:lvl5pPr>
            <a:lvl6pPr marL="2286000" lvl="5" indent="0" latinLnBrk="0">
              <a:buFontTx/>
              <a:buNone/>
              <a:defRPr lang="en-GB" altLang="en-US" sz="1000"/>
            </a:lvl6pPr>
            <a:lvl7pPr marL="2743200" lvl="6" indent="0" latinLnBrk="0">
              <a:buFontTx/>
              <a:buNone/>
              <a:defRPr lang="en-GB" altLang="en-US" sz="1000"/>
            </a:lvl7pPr>
            <a:lvl8pPr marL="3200400" lvl="7" indent="0" latinLnBrk="0">
              <a:buFontTx/>
              <a:buNone/>
              <a:defRPr lang="en-GB" altLang="en-US" sz="1000"/>
            </a:lvl8pPr>
            <a:lvl9pPr marL="3657600" lvl="8" indent="0" latinLnBrk="0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9841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/>
              <a:t>마스터 텍스트 스타일 편집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둘째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셋째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넷째 수준</a:t>
            </a:r>
          </a:p>
          <a:p>
            <a:pPr marL="228600" indent="-228600" latinLnBrk="0">
              <a:buFont typeface="Arial"/>
              <a:buChar char="•"/>
            </a:pPr>
            <a:r>
              <a:rPr lang="ko-KR" altLang="en-US" sz="1800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l" latinLnBrk="0"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2024-02-08</a:t>
            </a:fld>
            <a:endParaRPr lang="ko-KR" altLang="en-US"/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ctr" latinLnBrk="0"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r" latinLnBrk="0">
              <a:buFontTx/>
              <a:buNone/>
              <a:defRPr lang="en-GB" alt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.png"  /><Relationship Id="rId4" Type="http://schemas.microsoft.com/office/2007/relationships/hdphoto" Target="../embeddings/oleObject1.wdp"  /><Relationship Id="rId5" Type="http://schemas.openxmlformats.org/officeDocument/2006/relationships/image" Target="../media/image2.png"  /><Relationship Id="rId6" Type="http://schemas.microsoft.com/office/2007/relationships/hdphoto" Target="../embeddings/oleObject2.wdp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microsoft.com/office/2007/relationships/hdphoto" Target="../embeddings/oleObject1.wdp"  /><Relationship Id="rId4" Type="http://schemas.openxmlformats.org/officeDocument/2006/relationships/image" Target="../media/image2.png"  /><Relationship Id="rId5" Type="http://schemas.microsoft.com/office/2007/relationships/hdphoto" Target="../embeddings/oleObject2.wdp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9" Type="http://schemas.openxmlformats.org/officeDocument/2006/relationships/image" Target="../media/image4.emf"  /><Relationship Id="rId2" Type="http://schemas.openxmlformats.org/officeDocument/2006/relationships/notesSlide" Target="../notesSlides/notesSlide2.xml"  /><Relationship Id="rId20" Type="http://schemas.openxmlformats.org/officeDocument/2006/relationships/customXml" Target="../ink/ink2.xml"  /><Relationship Id="rId21" Type="http://schemas.openxmlformats.org/officeDocument/2006/relationships/image" Target="../media/image5.emf"  /><Relationship Id="rId22" Type="http://schemas.openxmlformats.org/officeDocument/2006/relationships/customXml" Target="../ink/ink3.xml"  /><Relationship Id="rId23" Type="http://schemas.openxmlformats.org/officeDocument/2006/relationships/image" Target="../media/image6.emf"  /><Relationship Id="rId24" Type="http://schemas.openxmlformats.org/officeDocument/2006/relationships/customXml" Target="../ink/ink4.xml"  /><Relationship Id="rId25" Type="http://schemas.openxmlformats.org/officeDocument/2006/relationships/image" Target="../media/image7.emf"  /><Relationship Id="rId26" Type="http://schemas.openxmlformats.org/officeDocument/2006/relationships/image" Target="../media/image1.png"  /><Relationship Id="rId27" Type="http://schemas.microsoft.com/office/2007/relationships/hdphoto" Target="../embeddings/oleObject1.wdp"  /><Relationship Id="rId28" Type="http://schemas.openxmlformats.org/officeDocument/2006/relationships/customXml" Target="../ink/ink5.xml"  /><Relationship Id="rId29" Type="http://schemas.openxmlformats.org/officeDocument/2006/relationships/image" Target="../media/image8.emf"  /><Relationship Id="rId3" Type="http://schemas.openxmlformats.org/officeDocument/2006/relationships/image" Target="../media/image2.png"  /><Relationship Id="rId30" Type="http://schemas.openxmlformats.org/officeDocument/2006/relationships/customXml" Target="../ink/ink6.xml"  /><Relationship Id="rId31" Type="http://schemas.openxmlformats.org/officeDocument/2006/relationships/image" Target="../media/image9.emf"  /><Relationship Id="rId4" Type="http://schemas.microsoft.com/office/2007/relationships/hdphoto" Target="../embeddings/oleObject2.wdp"  /><Relationship Id="rId5" Type="http://schemas.openxmlformats.org/officeDocument/2006/relationships/image" Target="../media/image3.jpeg"  /><Relationship Id="rId6" Type="http://schemas.microsoft.com/office/2007/relationships/hdphoto" Target="../embeddings/oleObject3.wdp"  /><Relationship Id="rId7" Type="http://schemas.openxmlformats.org/officeDocument/2006/relationships/customXml" Target="../ink/ink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3.xml"  /><Relationship Id="rId26" Type="http://schemas.openxmlformats.org/officeDocument/2006/relationships/image" Target="../media/image11.emf"  /><Relationship Id="rId27" Type="http://schemas.openxmlformats.org/officeDocument/2006/relationships/customXml" Target="../ink/ink8.xml"  /><Relationship Id="rId28" Type="http://schemas.openxmlformats.org/officeDocument/2006/relationships/image" Target="../media/image12.emf"  /><Relationship Id="rId29" Type="http://schemas.openxmlformats.org/officeDocument/2006/relationships/customXml" Target="../ink/ink9.xml"  /><Relationship Id="rId3" Type="http://schemas.openxmlformats.org/officeDocument/2006/relationships/image" Target="../media/image2.png"  /><Relationship Id="rId30" Type="http://schemas.openxmlformats.org/officeDocument/2006/relationships/image" Target="../media/image13.emf"  /><Relationship Id="rId31" Type="http://schemas.openxmlformats.org/officeDocument/2006/relationships/customXml" Target="../ink/ink10.xml"  /><Relationship Id="rId32" Type="http://schemas.openxmlformats.org/officeDocument/2006/relationships/image" Target="../media/image14.emf"  /><Relationship Id="rId33" Type="http://schemas.openxmlformats.org/officeDocument/2006/relationships/customXml" Target="../ink/ink11.xml"  /><Relationship Id="rId34" Type="http://schemas.openxmlformats.org/officeDocument/2006/relationships/image" Target="../media/image15.emf"  /><Relationship Id="rId35" Type="http://schemas.openxmlformats.org/officeDocument/2006/relationships/customXml" Target="../ink/ink12.xml"  /><Relationship Id="rId36" Type="http://schemas.openxmlformats.org/officeDocument/2006/relationships/image" Target="../media/image16.emf"  /><Relationship Id="rId37" Type="http://schemas.openxmlformats.org/officeDocument/2006/relationships/customXml" Target="../ink/ink13.xml"  /><Relationship Id="rId38" Type="http://schemas.openxmlformats.org/officeDocument/2006/relationships/image" Target="../media/image17.emf"  /><Relationship Id="rId39" Type="http://schemas.openxmlformats.org/officeDocument/2006/relationships/customXml" Target="../ink/ink14.xml"  /><Relationship Id="rId4" Type="http://schemas.microsoft.com/office/2007/relationships/hdphoto" Target="../embeddings/oleObject2.wdp"  /><Relationship Id="rId40" Type="http://schemas.openxmlformats.org/officeDocument/2006/relationships/image" Target="../media/image18.emf"  /><Relationship Id="rId5" Type="http://schemas.openxmlformats.org/officeDocument/2006/relationships/image" Target="../media/image10.png"  /><Relationship Id="rId6" Type="http://schemas.microsoft.com/office/2007/relationships/hdphoto" Target="../embeddings/oleObject4.wdp"  /><Relationship Id="rId7" Type="http://schemas.openxmlformats.org/officeDocument/2006/relationships/customXml" Target="../ink/ink7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3" Type="http://schemas.openxmlformats.org/officeDocument/2006/relationships/image" Target="../media/image22.emf"  /><Relationship Id="rId14" Type="http://schemas.openxmlformats.org/officeDocument/2006/relationships/customXml" Target="../ink/ink16.xml"  /><Relationship Id="rId15" Type="http://schemas.openxmlformats.org/officeDocument/2006/relationships/image" Target="../media/image23.emf"  /><Relationship Id="rId16" Type="http://schemas.openxmlformats.org/officeDocument/2006/relationships/customXml" Target="../ink/ink17.xml"  /><Relationship Id="rId17" Type="http://schemas.openxmlformats.org/officeDocument/2006/relationships/image" Target="../media/image24.emf"  /><Relationship Id="rId18" Type="http://schemas.openxmlformats.org/officeDocument/2006/relationships/customXml" Target="../ink/ink18.xml"  /><Relationship Id="rId19" Type="http://schemas.openxmlformats.org/officeDocument/2006/relationships/image" Target="../media/image25.emf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9.png"  /><Relationship Id="rId4" Type="http://schemas.microsoft.com/office/2007/relationships/hdphoto" Target="../embeddings/oleObject4.wdp"  /><Relationship Id="rId5" Type="http://schemas.openxmlformats.org/officeDocument/2006/relationships/image" Target="../media/image20.png"  /><Relationship Id="rId6" Type="http://schemas.microsoft.com/office/2007/relationships/hdphoto" Target="../embeddings/oleObject5.wdp"  /><Relationship Id="rId7" Type="http://schemas.openxmlformats.org/officeDocument/2006/relationships/image" Target="../media/image21.png"  /><Relationship Id="rId8" Type="http://schemas.microsoft.com/office/2007/relationships/hdphoto" Target="../embeddings/oleObject6.wdp"  /><Relationship Id="rId9" Type="http://schemas.openxmlformats.org/officeDocument/2006/relationships/customXml" Target="../ink/ink15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customXml" Target="../ink/ink19.xml"  /><Relationship Id="rId111" Type="http://schemas.openxmlformats.org/officeDocument/2006/relationships/image" Target="../media/image32.emf"  /><Relationship Id="rId112" Type="http://schemas.openxmlformats.org/officeDocument/2006/relationships/customXml" Target="../ink/ink20.xml"  /><Relationship Id="rId113" Type="http://schemas.openxmlformats.org/officeDocument/2006/relationships/image" Target="../media/image33.emf"  /><Relationship Id="rId114" Type="http://schemas.openxmlformats.org/officeDocument/2006/relationships/customXml" Target="../ink/ink21.xml"  /><Relationship Id="rId115" Type="http://schemas.openxmlformats.org/officeDocument/2006/relationships/image" Target="../media/image34.emf"  /><Relationship Id="rId116" Type="http://schemas.openxmlformats.org/officeDocument/2006/relationships/customXml" Target="../ink/ink22.xml"  /><Relationship Id="rId117" Type="http://schemas.openxmlformats.org/officeDocument/2006/relationships/image" Target="../media/image35.emf"  /><Relationship Id="rId118" Type="http://schemas.openxmlformats.org/officeDocument/2006/relationships/customXml" Target="../ink/ink23.xml"  /><Relationship Id="rId119" Type="http://schemas.openxmlformats.org/officeDocument/2006/relationships/image" Target="../media/image36.emf"  /><Relationship Id="rId120" Type="http://schemas.openxmlformats.org/officeDocument/2006/relationships/customXml" Target="../ink/ink24.xml"  /><Relationship Id="rId121" Type="http://schemas.openxmlformats.org/officeDocument/2006/relationships/image" Target="../media/image37.emf"  /><Relationship Id="rId122" Type="http://schemas.openxmlformats.org/officeDocument/2006/relationships/customXml" Target="../ink/ink25.xml"  /><Relationship Id="rId123" Type="http://schemas.openxmlformats.org/officeDocument/2006/relationships/image" Target="../media/image38.emf"  /><Relationship Id="rId124" Type="http://schemas.openxmlformats.org/officeDocument/2006/relationships/customXml" Target="../ink/ink26.xml"  /><Relationship Id="rId125" Type="http://schemas.openxmlformats.org/officeDocument/2006/relationships/image" Target="../media/image39.emf"  /><Relationship Id="rId126" Type="http://schemas.openxmlformats.org/officeDocument/2006/relationships/customXml" Target="../ink/ink27.xml"  /><Relationship Id="rId127" Type="http://schemas.openxmlformats.org/officeDocument/2006/relationships/image" Target="../media/image40.emf"  /><Relationship Id="rId128" Type="http://schemas.openxmlformats.org/officeDocument/2006/relationships/customXml" Target="../ink/ink28.xml"  /><Relationship Id="rId129" Type="http://schemas.openxmlformats.org/officeDocument/2006/relationships/image" Target="../media/image41.emf"  /><Relationship Id="rId130" Type="http://schemas.openxmlformats.org/officeDocument/2006/relationships/image" Target="../media/image42.png"  /><Relationship Id="rId131" Type="http://schemas.openxmlformats.org/officeDocument/2006/relationships/customXml" Target="../ink/ink29.xml"  /><Relationship Id="rId132" Type="http://schemas.openxmlformats.org/officeDocument/2006/relationships/image" Target="../media/image43.emf"  /><Relationship Id="rId133" Type="http://schemas.openxmlformats.org/officeDocument/2006/relationships/customXml" Target="../ink/ink30.xml"  /><Relationship Id="rId134" Type="http://schemas.openxmlformats.org/officeDocument/2006/relationships/image" Target="../media/image44.emf"  /><Relationship Id="rId135" Type="http://schemas.openxmlformats.org/officeDocument/2006/relationships/customXml" Target="../ink/ink31.xml"  /><Relationship Id="rId136" Type="http://schemas.openxmlformats.org/officeDocument/2006/relationships/image" Target="../media/image45.emf"  /><Relationship Id="rId137" Type="http://schemas.openxmlformats.org/officeDocument/2006/relationships/customXml" Target="../ink/ink32.xml"  /><Relationship Id="rId138" Type="http://schemas.openxmlformats.org/officeDocument/2006/relationships/image" Target="../media/image46.emf"  /><Relationship Id="rId139" Type="http://schemas.openxmlformats.org/officeDocument/2006/relationships/customXml" Target="../ink/ink33.xml"  /><Relationship Id="rId140" Type="http://schemas.openxmlformats.org/officeDocument/2006/relationships/image" Target="../media/image47.emf"  /><Relationship Id="rId141" Type="http://schemas.openxmlformats.org/officeDocument/2006/relationships/customXml" Target="../ink/ink34.xml"  /><Relationship Id="rId142" Type="http://schemas.openxmlformats.org/officeDocument/2006/relationships/image" Target="../media/image48.emf"  /><Relationship Id="rId143" Type="http://schemas.openxmlformats.org/officeDocument/2006/relationships/customXml" Target="../ink/ink35.xml"  /><Relationship Id="rId144" Type="http://schemas.openxmlformats.org/officeDocument/2006/relationships/image" Target="../media/image49.emf"  /><Relationship Id="rId145" Type="http://schemas.openxmlformats.org/officeDocument/2006/relationships/customXml" Target="../ink/ink36.xml"  /><Relationship Id="rId146" Type="http://schemas.openxmlformats.org/officeDocument/2006/relationships/image" Target="../media/image50.emf"  /><Relationship Id="rId147" Type="http://schemas.openxmlformats.org/officeDocument/2006/relationships/image" Target="../media/image51.png"  /><Relationship Id="rId148" Type="http://schemas.openxmlformats.org/officeDocument/2006/relationships/customXml" Target="../ink/ink37.xml"  /><Relationship Id="rId149" Type="http://schemas.openxmlformats.org/officeDocument/2006/relationships/image" Target="../media/image52.emf"  /><Relationship Id="rId150" Type="http://schemas.openxmlformats.org/officeDocument/2006/relationships/customXml" Target="../ink/ink38.xml"  /><Relationship Id="rId151" Type="http://schemas.openxmlformats.org/officeDocument/2006/relationships/image" Target="../media/image53.emf"  /><Relationship Id="rId152" Type="http://schemas.openxmlformats.org/officeDocument/2006/relationships/customXml" Target="../ink/ink39.xml"  /><Relationship Id="rId153" Type="http://schemas.openxmlformats.org/officeDocument/2006/relationships/image" Target="../media/image54.emf"  /><Relationship Id="rId154" Type="http://schemas.openxmlformats.org/officeDocument/2006/relationships/customXml" Target="../ink/ink40.xml"  /><Relationship Id="rId155" Type="http://schemas.openxmlformats.org/officeDocument/2006/relationships/image" Target="../media/image55.emf"  /><Relationship Id="rId156" Type="http://schemas.openxmlformats.org/officeDocument/2006/relationships/customXml" Target="../ink/ink41.xml"  /><Relationship Id="rId157" Type="http://schemas.openxmlformats.org/officeDocument/2006/relationships/image" Target="../media/image56.emf"  /><Relationship Id="rId158" Type="http://schemas.openxmlformats.org/officeDocument/2006/relationships/customXml" Target="../ink/ink42.xml"  /><Relationship Id="rId159" Type="http://schemas.openxmlformats.org/officeDocument/2006/relationships/image" Target="../media/image57.emf"  /><Relationship Id="rId160" Type="http://schemas.openxmlformats.org/officeDocument/2006/relationships/customXml" Target="../ink/ink43.xml"  /><Relationship Id="rId161" Type="http://schemas.openxmlformats.org/officeDocument/2006/relationships/image" Target="../media/image58.emf"  /><Relationship Id="rId162" Type="http://schemas.openxmlformats.org/officeDocument/2006/relationships/customXml" Target="../ink/ink44.xml"  /><Relationship Id="rId163" Type="http://schemas.openxmlformats.org/officeDocument/2006/relationships/image" Target="../media/image59.emf"  /><Relationship Id="rId164" Type="http://schemas.openxmlformats.org/officeDocument/2006/relationships/customXml" Target="../ink/ink45.xml"  /><Relationship Id="rId165" Type="http://schemas.openxmlformats.org/officeDocument/2006/relationships/image" Target="../media/image60.emf"  /><Relationship Id="rId166" Type="http://schemas.openxmlformats.org/officeDocument/2006/relationships/customXml" Target="../ink/ink46.xml"  /><Relationship Id="rId167" Type="http://schemas.openxmlformats.org/officeDocument/2006/relationships/image" Target="../media/image61.emf"  /><Relationship Id="rId168" Type="http://schemas.openxmlformats.org/officeDocument/2006/relationships/customXml" Target="../ink/ink47.xml"  /><Relationship Id="rId169" Type="http://schemas.openxmlformats.org/officeDocument/2006/relationships/image" Target="../media/image62.emf"  /><Relationship Id="rId170" Type="http://schemas.openxmlformats.org/officeDocument/2006/relationships/customXml" Target="../ink/ink48.xml"  /><Relationship Id="rId171" Type="http://schemas.openxmlformats.org/officeDocument/2006/relationships/image" Target="../media/image63.emf"  /><Relationship Id="rId172" Type="http://schemas.openxmlformats.org/officeDocument/2006/relationships/customXml" Target="../ink/ink49.xml"  /><Relationship Id="rId173" Type="http://schemas.openxmlformats.org/officeDocument/2006/relationships/image" Target="../media/image64.emf"  /><Relationship Id="rId174" Type="http://schemas.openxmlformats.org/officeDocument/2006/relationships/customXml" Target="../ink/ink50.xml"  /><Relationship Id="rId175" Type="http://schemas.openxmlformats.org/officeDocument/2006/relationships/image" Target="../media/image65.emf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27.emf"  /><Relationship Id="rId4" Type="http://schemas.openxmlformats.org/officeDocument/2006/relationships/image" Target="../media/image28.png"  /><Relationship Id="rId5" Type="http://schemas.microsoft.com/office/2007/relationships/hdphoto" Target="../embeddings/oleObject7.wdp"  /><Relationship Id="rId6" Type="http://schemas.openxmlformats.org/officeDocument/2006/relationships/image" Target="../media/image29.png"  /><Relationship Id="rId7" Type="http://schemas.microsoft.com/office/2007/relationships/hdphoto" Target="../embeddings/oleObject8.wdp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538" b="-454"/>
          <a:stretch>
            <a:fillRect/>
          </a:stretch>
        </p:blipFill>
        <p:spPr>
          <a:xfrm>
            <a:off x="2673350" y="369570"/>
            <a:ext cx="9541510" cy="6181090"/>
          </a:xfrm>
          <a:prstGeom prst="rect">
            <a:avLst/>
          </a:prstGeom>
          <a:noFill/>
        </p:spPr>
      </p:pic>
      <p:pic>
        <p:nvPicPr>
          <p:cNvPr id="5" name="그림 29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65"/>
            <a:ext cx="2644775" cy="6760845"/>
          </a:xfrm>
          <a:prstGeom prst="rect">
            <a:avLst/>
          </a:prstGeom>
          <a:noFill/>
        </p:spPr>
      </p:pic>
      <p:sp>
        <p:nvSpPr>
          <p:cNvPr id="7" name="도형 83"/>
          <p:cNvSpPr>
            <a:spLocks/>
          </p:cNvSpPr>
          <p:nvPr/>
        </p:nvSpPr>
        <p:spPr>
          <a:xfrm>
            <a:off x="245745" y="2905760"/>
            <a:ext cx="1529080" cy="77406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132"/>
          <p:cNvSpPr txBox="1">
            <a:spLocks/>
          </p:cNvSpPr>
          <p:nvPr/>
        </p:nvSpPr>
        <p:spPr>
          <a:xfrm>
            <a:off x="2653665" y="462280"/>
            <a:ext cx="5666105" cy="370205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sz="24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“ ‘KYC’ 개인고유정보 업로드 및 정보 “</a:t>
            </a:r>
            <a:endParaRPr lang="ko-KR" altLang="en-US" sz="24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도형 133"/>
          <p:cNvSpPr>
            <a:spLocks/>
          </p:cNvSpPr>
          <p:nvPr/>
        </p:nvSpPr>
        <p:spPr>
          <a:xfrm>
            <a:off x="3226435" y="2260600"/>
            <a:ext cx="6301740" cy="346964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도형 135"/>
          <p:cNvSpPr>
            <a:spLocks/>
          </p:cNvSpPr>
          <p:nvPr/>
        </p:nvSpPr>
        <p:spPr>
          <a:xfrm>
            <a:off x="3319145" y="2487295"/>
            <a:ext cx="3138805" cy="358140"/>
          </a:xfrm>
          <a:prstGeom prst="rect">
            <a:avLst/>
          </a:pr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37"/>
          <p:cNvSpPr txBox="1">
            <a:spLocks/>
          </p:cNvSpPr>
          <p:nvPr/>
        </p:nvSpPr>
        <p:spPr>
          <a:xfrm>
            <a:off x="6760845" y="2524760"/>
            <a:ext cx="6327140" cy="8312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은행 상세 정보 입력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           +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  이미지 파일도 첨부!!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138"/>
          <p:cNvSpPr txBox="1">
            <a:spLocks/>
          </p:cNvSpPr>
          <p:nvPr/>
        </p:nvSpPr>
        <p:spPr>
          <a:xfrm>
            <a:off x="5569585" y="289496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계좌번호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39"/>
          <p:cNvSpPr txBox="1">
            <a:spLocks/>
          </p:cNvSpPr>
          <p:nvPr/>
        </p:nvSpPr>
        <p:spPr>
          <a:xfrm>
            <a:off x="5614670" y="323151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예금주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14" name="텍스트 상자 140"/>
          <p:cNvSpPr txBox="1">
            <a:spLocks/>
          </p:cNvSpPr>
          <p:nvPr/>
        </p:nvSpPr>
        <p:spPr>
          <a:xfrm>
            <a:off x="5575300" y="4065270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해외송금 코드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15" name="텍스트 상자 141"/>
          <p:cNvSpPr txBox="1">
            <a:spLocks/>
          </p:cNvSpPr>
          <p:nvPr/>
        </p:nvSpPr>
        <p:spPr>
          <a:xfrm>
            <a:off x="5621020" y="438848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은행 이름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16" name="텍스트 상자 142"/>
          <p:cNvSpPr txBox="1">
            <a:spLocks/>
          </p:cNvSpPr>
          <p:nvPr/>
        </p:nvSpPr>
        <p:spPr>
          <a:xfrm>
            <a:off x="5560060" y="4711700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은행 지점명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17" name="도형 143"/>
          <p:cNvSpPr>
            <a:spLocks/>
          </p:cNvSpPr>
          <p:nvPr/>
        </p:nvSpPr>
        <p:spPr>
          <a:xfrm>
            <a:off x="8186420" y="372110"/>
            <a:ext cx="3051175" cy="51752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4" b="-198"/>
          <a:stretch>
            <a:fillRect/>
          </a:stretch>
        </p:blipFill>
        <p:spPr>
          <a:xfrm>
            <a:off x="2818765" y="299085"/>
            <a:ext cx="9303385" cy="6331585"/>
          </a:xfrm>
          <a:prstGeom prst="rect">
            <a:avLst/>
          </a:prstGeom>
          <a:noFill/>
        </p:spPr>
      </p:pic>
      <p:pic>
        <p:nvPicPr>
          <p:cNvPr id="5" name="그림 31" descr="C:/Users/Amy/AppData/Roaming/PolarisOffice/ETemp/2224_16353344/ImageTmp/fImage885361199912.png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" y="-26670"/>
            <a:ext cx="2673350" cy="6874510"/>
          </a:xfrm>
          <a:prstGeom prst="rect">
            <a:avLst/>
          </a:prstGeom>
          <a:noFill/>
        </p:spPr>
      </p:pic>
      <p:sp>
        <p:nvSpPr>
          <p:cNvPr id="6" name="도형 43"/>
          <p:cNvSpPr>
            <a:spLocks/>
          </p:cNvSpPr>
          <p:nvPr/>
        </p:nvSpPr>
        <p:spPr>
          <a:xfrm>
            <a:off x="4110990" y="2223135"/>
            <a:ext cx="2223770" cy="4368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82"/>
          <p:cNvSpPr>
            <a:spLocks/>
          </p:cNvSpPr>
          <p:nvPr/>
        </p:nvSpPr>
        <p:spPr>
          <a:xfrm>
            <a:off x="236220" y="2940050"/>
            <a:ext cx="1477645" cy="77724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144"/>
          <p:cNvSpPr txBox="1">
            <a:spLocks/>
          </p:cNvSpPr>
          <p:nvPr/>
        </p:nvSpPr>
        <p:spPr>
          <a:xfrm>
            <a:off x="4153535" y="2630805"/>
            <a:ext cx="6327140" cy="147701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</a:t>
            </a:r>
            <a:r>
              <a:rPr lang="ko-KR" sz="24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↑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통장 사본 이미지 파일도 꼭 함께 첨부해야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등록이 가능합니다 !!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미리 통장 사본을 찍어놓거나 스캔해서 파일로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저장해 놓으세요!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" descr="C:/Users/Amy/AppData/Roaming/PolarisOffice/ETemp/2224_16353344/ImageTmp/fImage885361235667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85" y="26035"/>
            <a:ext cx="2435860" cy="6829425"/>
          </a:xfrm>
          <a:prstGeom prst="rect">
            <a:avLst/>
          </a:prstGeom>
          <a:noFill/>
        </p:spPr>
      </p:pic>
      <p:sp>
        <p:nvSpPr>
          <p:cNvPr id="6" name="Rect 0"/>
          <p:cNvSpPr>
            <a:spLocks/>
          </p:cNvSpPr>
          <p:nvPr/>
        </p:nvSpPr>
        <p:spPr>
          <a:xfrm>
            <a:off x="4750435" y="5015230"/>
            <a:ext cx="2118360" cy="3448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/>
          </p:cNvSpPr>
          <p:nvPr/>
        </p:nvSpPr>
        <p:spPr>
          <a:xfrm>
            <a:off x="4697730" y="3850640"/>
            <a:ext cx="2647315" cy="3448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9" name="Picture 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315" y="476250"/>
            <a:ext cx="4722495" cy="5333365"/>
          </a:xfrm>
          <a:prstGeom prst="rect">
            <a:avLst/>
          </a:prstGeom>
          <a:noFill/>
        </p:spPr>
      </p:pic>
      <p:sp>
        <p:nvSpPr>
          <p:cNvPr id="10" name="Rect 0"/>
          <p:cNvSpPr>
            <a:spLocks/>
          </p:cNvSpPr>
          <p:nvPr/>
        </p:nvSpPr>
        <p:spPr>
          <a:xfrm>
            <a:off x="7600950" y="2493010"/>
            <a:ext cx="1755140" cy="3448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>
            <a:spLocks/>
          </p:cNvSpPr>
          <p:nvPr/>
        </p:nvSpPr>
        <p:spPr>
          <a:xfrm>
            <a:off x="7666990" y="1752600"/>
            <a:ext cx="2324735" cy="3448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2"/>
              <p14:cNvContentPartPr/>
              <p14:nvPr/>
            </p14:nvContentPartPr>
            <p14:xfrm>
              <a:off x="7952740" y="701040"/>
              <a:ext cx="224790" cy="330835"/>
            </p14:xfrm>
          </p:contentPart>
        </mc:Choice>
        <mc:Fallback xmlns="">
          <p:pic>
            <p:nvPicPr>
              <p:cNvPr id="12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52740" y="701040"/>
                <a:ext cx="224790" cy="33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3"/>
              <p14:cNvContentPartPr/>
              <p14:nvPr/>
            </p14:nvContentPartPr>
            <p14:xfrm>
              <a:off x="7900035" y="661035"/>
              <a:ext cx="132080" cy="225425"/>
            </p14:xfrm>
          </p:contentPart>
        </mc:Choice>
        <mc:Fallback xmlns="">
          <p:pic>
            <p:nvPicPr>
              <p:cNvPr id="13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00035" y="661035"/>
                <a:ext cx="132080" cy="225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4"/>
              <p14:cNvContentPartPr/>
              <p14:nvPr/>
            </p14:nvContentPartPr>
            <p14:xfrm>
              <a:off x="7846695" y="741045"/>
              <a:ext cx="278130" cy="198120"/>
            </p14:xfrm>
          </p:contentPart>
        </mc:Choice>
        <mc:Fallback xmlns="">
          <p:pic>
            <p:nvPicPr>
              <p:cNvPr id="14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46695" y="741045"/>
                <a:ext cx="278130" cy="1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5"/>
              <p14:cNvContentPartPr/>
              <p14:nvPr/>
            </p14:nvContentPartPr>
            <p14:xfrm>
              <a:off x="8720455" y="1289685"/>
              <a:ext cx="1283335" cy="179070"/>
            </p14:xfrm>
          </p:contentPart>
        </mc:Choice>
        <mc:Fallback xmlns="">
          <p:pic>
            <p:nvPicPr>
              <p:cNvPr id="15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20455" y="1289685"/>
                <a:ext cx="1283335" cy="17907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 0"/>
          <p:cNvSpPr>
            <a:spLocks/>
          </p:cNvSpPr>
          <p:nvPr/>
        </p:nvSpPr>
        <p:spPr>
          <a:xfrm>
            <a:off x="189865" y="2831465"/>
            <a:ext cx="1548130" cy="82994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7" name="그림 145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2" r="21984" b="-680"/>
          <a:stretch>
            <a:fillRect/>
          </a:stretch>
        </p:blipFill>
        <p:spPr>
          <a:xfrm>
            <a:off x="2421890" y="530225"/>
            <a:ext cx="4949190" cy="6175375"/>
          </a:xfrm>
          <a:prstGeom prst="rect">
            <a:avLst/>
          </a:prstGeom>
          <a:noFill/>
        </p:spPr>
      </p:pic>
      <p:sp>
        <p:nvSpPr>
          <p:cNvPr id="18" name="도형 146"/>
          <p:cNvSpPr>
            <a:spLocks/>
          </p:cNvSpPr>
          <p:nvPr/>
        </p:nvSpPr>
        <p:spPr>
          <a:xfrm>
            <a:off x="3572510" y="2377440"/>
            <a:ext cx="2131695" cy="33083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9" name="텍스트 상자 147"/>
          <p:cNvSpPr txBox="1">
            <a:spLocks/>
          </p:cNvSpPr>
          <p:nvPr/>
        </p:nvSpPr>
        <p:spPr>
          <a:xfrm>
            <a:off x="3677920" y="2776220"/>
            <a:ext cx="4572635" cy="8312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↑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통장사본을 미리 파일로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저장해서 첨부해봤어요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0" name="텍스트 상자 149"/>
          <p:cNvSpPr txBox="1">
            <a:spLocks/>
          </p:cNvSpPr>
          <p:nvPr/>
        </p:nvSpPr>
        <p:spPr>
          <a:xfrm>
            <a:off x="9698355" y="2272665"/>
            <a:ext cx="4572635" cy="9861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개설통장 종류와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은행 지점은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정보란에 입력을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위해 알아두세요! 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1" name="텍스트 상자 150"/>
          <p:cNvSpPr txBox="1">
            <a:spLocks/>
          </p:cNvSpPr>
          <p:nvPr/>
        </p:nvSpPr>
        <p:spPr>
          <a:xfrm>
            <a:off x="8482330" y="4681220"/>
            <a:ext cx="4518660" cy="33909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2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Ex.)첨부파일 예시  </a:t>
            </a:r>
            <a:endParaRPr lang="ko-KR" altLang="en-US" sz="2200">
              <a:latin typeface="맑은 고딕" charset="0"/>
              <a:ea typeface="맑은 고딕" charset="0"/>
            </a:endParaRPr>
          </a:p>
        </p:txBody>
      </p:sp>
      <p:sp>
        <p:nvSpPr>
          <p:cNvPr id="22" name="도형 154"/>
          <p:cNvSpPr>
            <a:spLocks/>
          </p:cNvSpPr>
          <p:nvPr/>
        </p:nvSpPr>
        <p:spPr>
          <a:xfrm>
            <a:off x="7265035" y="410210"/>
            <a:ext cx="4883150" cy="550545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잉크 19"/>
              <p14:cNvContentPartPr/>
              <p14:nvPr/>
            </p14:nvContentPartPr>
            <p14:xfrm>
              <a:off x="8945245" y="1421765"/>
              <a:ext cx="1297940" cy="386715"/>
            </p14:xfrm>
          </p:contentPart>
        </mc:Choice>
        <mc:Fallback xmlns="">
          <p:pic>
            <p:nvPicPr>
              <p:cNvPr id="23" name="잉크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45245" y="1421765"/>
                <a:ext cx="1297940" cy="386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잉크 20"/>
              <p14:cNvContentPartPr/>
              <p14:nvPr/>
            </p14:nvContentPartPr>
            <p14:xfrm>
              <a:off x="9110980" y="1601470"/>
              <a:ext cx="1090930" cy="68580"/>
            </p14:xfrm>
          </p:contentPart>
        </mc:Choice>
        <mc:Fallback xmlns="">
          <p:pic>
            <p:nvPicPr>
              <p:cNvPr id="24" name="잉크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0980" y="1601470"/>
                <a:ext cx="1090930" cy="685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1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" y="26035"/>
            <a:ext cx="2466975" cy="6823075"/>
          </a:xfrm>
          <a:prstGeom prst="rect">
            <a:avLst/>
          </a:prstGeom>
          <a:noFill/>
        </p:spPr>
      </p:pic>
      <p:pic>
        <p:nvPicPr>
          <p:cNvPr id="5" name="그림 33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13" r="27707"/>
          <a:stretch>
            <a:fillRect/>
          </a:stretch>
        </p:blipFill>
        <p:spPr>
          <a:xfrm>
            <a:off x="2472055" y="410845"/>
            <a:ext cx="9705975" cy="6014720"/>
          </a:xfrm>
          <a:prstGeom prst="rect">
            <a:avLst/>
          </a:prstGeom>
          <a:noFill/>
        </p:spPr>
      </p:pic>
      <p:sp>
        <p:nvSpPr>
          <p:cNvPr id="6" name="도형 65"/>
          <p:cNvSpPr>
            <a:spLocks/>
          </p:cNvSpPr>
          <p:nvPr/>
        </p:nvSpPr>
        <p:spPr>
          <a:xfrm>
            <a:off x="5162550" y="5240020"/>
            <a:ext cx="2118360" cy="3448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66"/>
          <p:cNvSpPr>
            <a:spLocks/>
          </p:cNvSpPr>
          <p:nvPr/>
        </p:nvSpPr>
        <p:spPr>
          <a:xfrm>
            <a:off x="4772660" y="3963035"/>
            <a:ext cx="3034665" cy="3448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잉크 71"/>
              <p14:cNvContentPartPr/>
              <p14:nvPr/>
            </p14:nvContentPartPr>
            <p14:xfrm>
              <a:off x="7966075" y="1322705"/>
              <a:ext cx="224790" cy="330835"/>
            </p14:xfrm>
          </p:contentPart>
        </mc:Choice>
        <mc:Fallback xmlns="">
          <p:pic>
            <p:nvPicPr>
              <p:cNvPr id="12" name="잉크 7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66075" y="1322705"/>
                <a:ext cx="224790" cy="33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잉크 72"/>
              <p14:cNvContentPartPr/>
              <p14:nvPr/>
            </p14:nvContentPartPr>
            <p14:xfrm>
              <a:off x="8151495" y="1243330"/>
              <a:ext cx="172085" cy="318135"/>
            </p14:xfrm>
          </p:contentPart>
        </mc:Choice>
        <mc:Fallback xmlns="">
          <p:pic>
            <p:nvPicPr>
              <p:cNvPr id="13" name="잉크 7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1495" y="1243330"/>
                <a:ext cx="172085" cy="318135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도형 81"/>
          <p:cNvSpPr>
            <a:spLocks/>
          </p:cNvSpPr>
          <p:nvPr/>
        </p:nvSpPr>
        <p:spPr>
          <a:xfrm>
            <a:off x="186690" y="2913380"/>
            <a:ext cx="1551305" cy="74803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52"/>
          <p:cNvSpPr txBox="1">
            <a:spLocks/>
          </p:cNvSpPr>
          <p:nvPr/>
        </p:nvSpPr>
        <p:spPr>
          <a:xfrm>
            <a:off x="7933690" y="3946525"/>
            <a:ext cx="4572635" cy="12299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← 개설통장 종류 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보통은 Saving 입출금 선택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(ex.법인인 경우 other 선택) 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8" name="텍스트 상자 153"/>
          <p:cNvSpPr txBox="1">
            <a:spLocks/>
          </p:cNvSpPr>
          <p:nvPr/>
        </p:nvSpPr>
        <p:spPr>
          <a:xfrm>
            <a:off x="7367905" y="5274310"/>
            <a:ext cx="4572635" cy="3079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← 지역은행 /지점명 알아두셔야 해요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잉크 21"/>
              <p14:cNvContentPartPr/>
              <p14:nvPr/>
            </p14:nvContentPartPr>
            <p14:xfrm>
              <a:off x="5591175" y="3230245"/>
              <a:ext cx="883285" cy="179070"/>
            </p14:xfrm>
          </p:contentPart>
        </mc:Choice>
        <mc:Fallback xmlns="">
          <p:pic>
            <p:nvPicPr>
              <p:cNvPr id="19" name="잉크 2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1175" y="3230245"/>
                <a:ext cx="883285" cy="17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잉크 22"/>
              <p14:cNvContentPartPr/>
              <p14:nvPr/>
            </p14:nvContentPartPr>
            <p14:xfrm>
              <a:off x="5439410" y="4555490"/>
              <a:ext cx="317500" cy="68580"/>
            </p14:xfrm>
          </p:contentPart>
        </mc:Choice>
        <mc:Fallback xmlns="">
          <p:pic>
            <p:nvPicPr>
              <p:cNvPr id="20" name="잉크 2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39410" y="4555490"/>
                <a:ext cx="317500" cy="68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잉크 2"/>
              <p14:cNvContentPartPr/>
              <p14:nvPr/>
            </p14:nvContentPartPr>
            <p14:xfrm>
              <a:off x="5318760" y="3675380"/>
              <a:ext cx="325120" cy="71755"/>
            </p14:xfrm>
          </p:contentPart>
        </mc:Choice>
        <mc:Fallback xmlns="">
          <p:pic>
            <p:nvPicPr>
              <p:cNvPr id="21" name="잉크 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18760" y="3675380"/>
                <a:ext cx="325120" cy="71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잉크 3"/>
              <p14:cNvContentPartPr/>
              <p14:nvPr/>
            </p14:nvContentPartPr>
            <p14:xfrm>
              <a:off x="5262880" y="3667760"/>
              <a:ext cx="309880" cy="118745"/>
            </p14:xfrm>
          </p:contentPart>
        </mc:Choice>
        <mc:Fallback xmlns="">
          <p:pic>
            <p:nvPicPr>
              <p:cNvPr id="22" name="잉크 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62880" y="3667760"/>
                <a:ext cx="309880" cy="11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잉크 5"/>
              <p14:cNvContentPartPr/>
              <p14:nvPr/>
            </p14:nvContentPartPr>
            <p14:xfrm>
              <a:off x="4151630" y="2524760"/>
              <a:ext cx="8255" cy="7620"/>
            </p14:xfrm>
          </p:contentPart>
        </mc:Choice>
        <mc:Fallback xmlns="">
          <p:pic>
            <p:nvPicPr>
              <p:cNvPr id="23" name="잉크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51630" y="2524760"/>
                <a:ext cx="8255" cy="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잉크 6"/>
              <p14:cNvContentPartPr/>
              <p14:nvPr/>
            </p14:nvContentPartPr>
            <p14:xfrm>
              <a:off x="5271135" y="3667760"/>
              <a:ext cx="388620" cy="79375"/>
            </p14:xfrm>
          </p:contentPart>
        </mc:Choice>
        <mc:Fallback xmlns="">
          <p:pic>
            <p:nvPicPr>
              <p:cNvPr id="24" name="잉크 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71135" y="3667760"/>
                <a:ext cx="388620" cy="793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34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1840"/>
            <a:ext cx="12193270" cy="5432425"/>
          </a:xfrm>
          <a:prstGeom prst="rect">
            <a:avLst/>
          </a:prstGeom>
          <a:noFill/>
        </p:spPr>
      </p:pic>
      <p:pic>
        <p:nvPicPr>
          <p:cNvPr id="5" name="그림 35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733" b="-2144"/>
          <a:stretch>
            <a:fillRect/>
          </a:stretch>
        </p:blipFill>
        <p:spPr>
          <a:xfrm>
            <a:off x="5941060" y="1993265"/>
            <a:ext cx="5928995" cy="3829685"/>
          </a:xfrm>
          <a:prstGeom prst="rect">
            <a:avLst/>
          </a:prstGeom>
          <a:noFill/>
        </p:spPr>
      </p:pic>
      <p:pic>
        <p:nvPicPr>
          <p:cNvPr id="6" name="그림 7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6228715"/>
            <a:ext cx="1105535" cy="619760"/>
          </a:xfrm>
          <a:prstGeom prst="rect">
            <a:avLst/>
          </a:prstGeom>
          <a:noFill/>
        </p:spPr>
      </p:pic>
      <p:sp>
        <p:nvSpPr>
          <p:cNvPr id="7" name="도형 88"/>
          <p:cNvSpPr>
            <a:spLocks/>
          </p:cNvSpPr>
          <p:nvPr/>
        </p:nvSpPr>
        <p:spPr>
          <a:xfrm>
            <a:off x="5536565" y="6317615"/>
            <a:ext cx="1120775" cy="4241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도형 89"/>
          <p:cNvSpPr>
            <a:spLocks/>
          </p:cNvSpPr>
          <p:nvPr/>
        </p:nvSpPr>
        <p:spPr>
          <a:xfrm>
            <a:off x="6206490" y="2546350"/>
            <a:ext cx="2805430" cy="4845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90"/>
          <p:cNvSpPr>
            <a:spLocks/>
          </p:cNvSpPr>
          <p:nvPr/>
        </p:nvSpPr>
        <p:spPr>
          <a:xfrm>
            <a:off x="269875" y="2466975"/>
            <a:ext cx="5725160" cy="367347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156"/>
          <p:cNvSpPr txBox="1">
            <a:spLocks/>
          </p:cNvSpPr>
          <p:nvPr/>
        </p:nvSpPr>
        <p:spPr>
          <a:xfrm>
            <a:off x="6205220" y="3423920"/>
            <a:ext cx="4572635" cy="14763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은행정보 입력완료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통장사본 이미지 첨부 완료!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※ 파일첨부란 두개 있지만 하나만 해도 무관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 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57"/>
          <p:cNvSpPr txBox="1">
            <a:spLocks/>
          </p:cNvSpPr>
          <p:nvPr/>
        </p:nvSpPr>
        <p:spPr>
          <a:xfrm>
            <a:off x="2857500" y="6388100"/>
            <a:ext cx="4572635" cy="3079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Submit 제출 Click! →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잉크 24"/>
              <p14:cNvContentPartPr/>
              <p14:nvPr/>
            </p14:nvContentPartPr>
            <p14:xfrm>
              <a:off x="2830195" y="3312795"/>
              <a:ext cx="800735" cy="96520"/>
            </p14:xfrm>
          </p:contentPart>
        </mc:Choice>
        <mc:Fallback xmlns="">
          <p:pic>
            <p:nvPicPr>
              <p:cNvPr id="12" name="잉크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0195" y="3312795"/>
                <a:ext cx="800735" cy="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잉크 25"/>
              <p14:cNvContentPartPr/>
              <p14:nvPr/>
            </p14:nvContentPartPr>
            <p14:xfrm>
              <a:off x="2705735" y="4582795"/>
              <a:ext cx="455930" cy="0"/>
            </p14:xfrm>
          </p:contentPart>
        </mc:Choice>
        <mc:Fallback xmlns="">
          <p:pic>
            <p:nvPicPr>
              <p:cNvPr id="13" name="잉크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5735" y="4582795"/>
                <a:ext cx="45593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잉크 26"/>
              <p14:cNvContentPartPr/>
              <p14:nvPr/>
            </p14:nvContentPartPr>
            <p14:xfrm>
              <a:off x="2816225" y="4527550"/>
              <a:ext cx="427990" cy="27940"/>
            </p14:xfrm>
          </p:contentPart>
        </mc:Choice>
        <mc:Fallback xmlns="">
          <p:pic>
            <p:nvPicPr>
              <p:cNvPr id="14" name="잉크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6225" y="4527550"/>
                <a:ext cx="427990" cy="27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잉크 29"/>
              <p14:cNvContentPartPr/>
              <p14:nvPr/>
            </p14:nvContentPartPr>
            <p14:xfrm>
              <a:off x="2553970" y="3685540"/>
              <a:ext cx="276225" cy="151765"/>
            </p14:xfrm>
          </p:contentPart>
        </mc:Choice>
        <mc:Fallback xmlns="">
          <p:pic>
            <p:nvPicPr>
              <p:cNvPr id="15" name="잉크 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3970" y="3685540"/>
                <a:ext cx="276225" cy="1517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92" descr="C:/Users/Amy/AppData/Roaming/PolarisOffice/ETemp/2224_16353344/fImage1239637400989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24535"/>
            <a:ext cx="12192635" cy="5410835"/>
          </a:xfrm>
          <a:prstGeom prst="rect">
            <a:avLst/>
          </a:prstGeom>
          <a:noFill/>
        </p:spPr>
      </p:pic>
      <p:sp>
        <p:nvSpPr>
          <p:cNvPr id="5" name="텍스트 상자 294"/>
          <p:cNvSpPr txBox="1">
            <a:spLocks/>
          </p:cNvSpPr>
          <p:nvPr/>
        </p:nvSpPr>
        <p:spPr>
          <a:xfrm>
            <a:off x="1811655" y="121920"/>
            <a:ext cx="9338945" cy="49276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32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sz="3200" b="1" u="sng">
                <a:solidFill>
                  <a:srgbClr val="000048"/>
                </a:solidFill>
                <a:latin typeface="맑은 고딕" charset="0"/>
                <a:ea typeface="맑은 고딕" charset="0"/>
              </a:rPr>
              <a:t>은행정보 입력 후, 여권 및 운전면허증 등록하기</a:t>
            </a:r>
            <a:endParaRPr lang="ko-KR" altLang="en-US" sz="32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295"/>
          <p:cNvSpPr txBox="1">
            <a:spLocks/>
          </p:cNvSpPr>
          <p:nvPr/>
        </p:nvSpPr>
        <p:spPr>
          <a:xfrm>
            <a:off x="2737485" y="1831975"/>
            <a:ext cx="4572635" cy="6153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↑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여권번호 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296"/>
          <p:cNvSpPr txBox="1">
            <a:spLocks/>
          </p:cNvSpPr>
          <p:nvPr/>
        </p:nvSpPr>
        <p:spPr>
          <a:xfrm>
            <a:off x="2738120" y="4688840"/>
            <a:ext cx="4572635" cy="6153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↑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면허증 번호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도형 297"/>
          <p:cNvSpPr>
            <a:spLocks/>
          </p:cNvSpPr>
          <p:nvPr/>
        </p:nvSpPr>
        <p:spPr>
          <a:xfrm>
            <a:off x="2139950" y="1355725"/>
            <a:ext cx="1857375" cy="4241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298"/>
          <p:cNvSpPr>
            <a:spLocks/>
          </p:cNvSpPr>
          <p:nvPr/>
        </p:nvSpPr>
        <p:spPr>
          <a:xfrm>
            <a:off x="2148205" y="4157345"/>
            <a:ext cx="1830705" cy="4241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도형 299"/>
          <p:cNvSpPr>
            <a:spLocks/>
          </p:cNvSpPr>
          <p:nvPr/>
        </p:nvSpPr>
        <p:spPr>
          <a:xfrm>
            <a:off x="6080760" y="1280795"/>
            <a:ext cx="1969770" cy="4241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도형 300"/>
          <p:cNvSpPr>
            <a:spLocks/>
          </p:cNvSpPr>
          <p:nvPr/>
        </p:nvSpPr>
        <p:spPr>
          <a:xfrm>
            <a:off x="6193155" y="4082415"/>
            <a:ext cx="2006600" cy="4241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301"/>
          <p:cNvSpPr txBox="1">
            <a:spLocks/>
          </p:cNvSpPr>
          <p:nvPr/>
        </p:nvSpPr>
        <p:spPr>
          <a:xfrm>
            <a:off x="6470650" y="1697990"/>
            <a:ext cx="4572635" cy="6153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↑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여권사진 등록 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302"/>
          <p:cNvSpPr txBox="1">
            <a:spLocks/>
          </p:cNvSpPr>
          <p:nvPr/>
        </p:nvSpPr>
        <p:spPr>
          <a:xfrm>
            <a:off x="6489065" y="4630420"/>
            <a:ext cx="4572635" cy="6153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↑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운전면허증 이미지 등록 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2095" y="1825625"/>
            <a:ext cx="4069715" cy="4352925"/>
          </a:xfrm>
          <a:prstGeom prst="rect">
            <a:avLst/>
          </a:prstGeom>
          <a:noFill/>
        </p:spPr>
      </p:pic>
      <p:pic>
        <p:nvPicPr>
          <p:cNvPr id="5" name="그림 3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04" b="4787"/>
          <a:stretch>
            <a:fillRect/>
          </a:stretch>
        </p:blipFill>
        <p:spPr>
          <a:xfrm>
            <a:off x="28575" y="3149600"/>
            <a:ext cx="12162790" cy="3676015"/>
          </a:xfrm>
          <a:prstGeom prst="rect">
            <a:avLst/>
          </a:prstGeom>
          <a:noFill/>
        </p:spPr>
      </p:pic>
      <p:pic>
        <p:nvPicPr>
          <p:cNvPr id="6" name="그림 38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830"/>
          <a:stretch>
            <a:fillRect/>
          </a:stretch>
        </p:blipFill>
        <p:spPr>
          <a:xfrm>
            <a:off x="57150" y="49530"/>
            <a:ext cx="12129770" cy="3453765"/>
          </a:xfrm>
          <a:prstGeom prst="rect">
            <a:avLst/>
          </a:prstGeom>
          <a:noFill/>
        </p:spPr>
      </p:pic>
      <p:sp>
        <p:nvSpPr>
          <p:cNvPr id="7" name="도형 91"/>
          <p:cNvSpPr>
            <a:spLocks/>
          </p:cNvSpPr>
          <p:nvPr/>
        </p:nvSpPr>
        <p:spPr>
          <a:xfrm>
            <a:off x="2214880" y="944880"/>
            <a:ext cx="2368550" cy="4241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도형 92"/>
          <p:cNvSpPr>
            <a:spLocks/>
          </p:cNvSpPr>
          <p:nvPr/>
        </p:nvSpPr>
        <p:spPr>
          <a:xfrm>
            <a:off x="6385560" y="798830"/>
            <a:ext cx="2369185" cy="42481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93"/>
          <p:cNvSpPr>
            <a:spLocks/>
          </p:cNvSpPr>
          <p:nvPr/>
        </p:nvSpPr>
        <p:spPr>
          <a:xfrm>
            <a:off x="2214880" y="4451985"/>
            <a:ext cx="2496820" cy="42418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도형 94"/>
          <p:cNvSpPr>
            <a:spLocks/>
          </p:cNvSpPr>
          <p:nvPr/>
        </p:nvSpPr>
        <p:spPr>
          <a:xfrm>
            <a:off x="6303645" y="4277995"/>
            <a:ext cx="2369185" cy="42481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58"/>
          <p:cNvSpPr txBox="1">
            <a:spLocks/>
          </p:cNvSpPr>
          <p:nvPr/>
        </p:nvSpPr>
        <p:spPr>
          <a:xfrm>
            <a:off x="2155825" y="1412240"/>
            <a:ext cx="4572635" cy="8312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↑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여권상단에 M 으로 시작하는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번호를 입력해주세요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60"/>
          <p:cNvSpPr txBox="1">
            <a:spLocks/>
          </p:cNvSpPr>
          <p:nvPr/>
        </p:nvSpPr>
        <p:spPr>
          <a:xfrm>
            <a:off x="6349365" y="1276350"/>
            <a:ext cx="4573270" cy="110871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↑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여권사진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은행과 동일하게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여권 이미지 첨부 필수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4" name="그림 1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1257300"/>
            <a:ext cx="2978150" cy="2121535"/>
          </a:xfrm>
          <a:prstGeom prst="rect">
            <a:avLst/>
          </a:prstGeom>
          <a:noFill/>
        </p:spPr>
      </p:pic>
      <p:pic>
        <p:nvPicPr>
          <p:cNvPr id="15" name="그림 16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015" y="2581275"/>
            <a:ext cx="2788285" cy="79502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잉크 164"/>
              <p14:cNvContentPartPr/>
              <p14:nvPr/>
            </p14:nvContentPartPr>
            <p14:xfrm>
              <a:off x="3189605" y="3150235"/>
              <a:ext cx="153670" cy="57785"/>
            </p14:xfrm>
          </p:contentPart>
        </mc:Choice>
        <mc:Fallback xmlns="">
          <p:pic>
            <p:nvPicPr>
              <p:cNvPr id="16" name="잉크 164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189605" y="3150235"/>
                <a:ext cx="153670" cy="57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7" name="잉크 165"/>
              <p14:cNvContentPartPr/>
              <p14:nvPr/>
            </p14:nvContentPartPr>
            <p14:xfrm>
              <a:off x="3761740" y="2976880"/>
              <a:ext cx="608965" cy="66040"/>
            </p14:xfrm>
          </p:contentPart>
        </mc:Choice>
        <mc:Fallback xmlns="">
          <p:pic>
            <p:nvPicPr>
              <p:cNvPr id="17" name="잉크 165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61740" y="2976880"/>
                <a:ext cx="608965" cy="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" name="잉크 166"/>
              <p14:cNvContentPartPr/>
              <p14:nvPr/>
            </p14:nvContentPartPr>
            <p14:xfrm>
              <a:off x="3547745" y="3151505"/>
              <a:ext cx="542290" cy="13335"/>
            </p14:xfrm>
          </p:contentPart>
        </mc:Choice>
        <mc:Fallback xmlns="">
          <p:pic>
            <p:nvPicPr>
              <p:cNvPr id="18" name="잉크 166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47745" y="3151505"/>
                <a:ext cx="542290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잉크 167"/>
              <p14:cNvContentPartPr/>
              <p14:nvPr/>
            </p14:nvContentPartPr>
            <p14:xfrm>
              <a:off x="3541395" y="3216275"/>
              <a:ext cx="517525" cy="46355"/>
            </p14:xfrm>
          </p:contentPart>
        </mc:Choice>
        <mc:Fallback xmlns="">
          <p:pic>
            <p:nvPicPr>
              <p:cNvPr id="19" name="잉크 167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41395" y="3216275"/>
                <a:ext cx="517525" cy="46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" name="잉크 179"/>
              <p14:cNvContentPartPr/>
              <p14:nvPr/>
            </p14:nvContentPartPr>
            <p14:xfrm>
              <a:off x="3103245" y="2911475"/>
              <a:ext cx="1464310" cy="278765"/>
            </p14:xfrm>
          </p:contentPart>
        </mc:Choice>
        <mc:Fallback xmlns="">
          <p:pic>
            <p:nvPicPr>
              <p:cNvPr id="20" name="잉크 179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103245" y="2911475"/>
                <a:ext cx="1464310" cy="278765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도형 182"/>
          <p:cNvSpPr>
            <a:spLocks/>
          </p:cNvSpPr>
          <p:nvPr/>
        </p:nvSpPr>
        <p:spPr>
          <a:xfrm>
            <a:off x="2042160" y="2545715"/>
            <a:ext cx="2840355" cy="95948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2" name="도형 183"/>
          <p:cNvSpPr>
            <a:spLocks/>
          </p:cNvSpPr>
          <p:nvPr/>
        </p:nvSpPr>
        <p:spPr>
          <a:xfrm>
            <a:off x="9076055" y="1275715"/>
            <a:ext cx="2947670" cy="213042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3" name="잉크 184"/>
              <p14:cNvContentPartPr/>
              <p14:nvPr/>
            </p14:nvContentPartPr>
            <p14:xfrm>
              <a:off x="11160760" y="2560955"/>
              <a:ext cx="332740" cy="53340"/>
            </p14:xfrm>
          </p:contentPart>
        </mc:Choice>
        <mc:Fallback xmlns="">
          <p:pic>
            <p:nvPicPr>
              <p:cNvPr id="23" name="잉크 184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160760" y="2560955"/>
                <a:ext cx="332740" cy="5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4" name="잉크 185"/>
              <p14:cNvContentPartPr/>
              <p14:nvPr/>
            </p14:nvContentPartPr>
            <p14:xfrm>
              <a:off x="11241405" y="1527175"/>
              <a:ext cx="413385" cy="27305"/>
            </p14:xfrm>
          </p:contentPart>
        </mc:Choice>
        <mc:Fallback xmlns="">
          <p:pic>
            <p:nvPicPr>
              <p:cNvPr id="24" name="잉크 185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1405" y="1527175"/>
                <a:ext cx="413385" cy="2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" name="잉크 186"/>
              <p14:cNvContentPartPr/>
              <p14:nvPr/>
            </p14:nvContentPartPr>
            <p14:xfrm>
              <a:off x="11133455" y="2120265"/>
              <a:ext cx="341630" cy="8890"/>
            </p14:xfrm>
          </p:contentPart>
        </mc:Choice>
        <mc:Fallback xmlns="">
          <p:pic>
            <p:nvPicPr>
              <p:cNvPr id="25" name="잉크 186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133455" y="2120265"/>
                <a:ext cx="341630" cy="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" name="잉크 187"/>
              <p14:cNvContentPartPr/>
              <p14:nvPr/>
            </p14:nvContentPartPr>
            <p14:xfrm>
              <a:off x="10244455" y="2111375"/>
              <a:ext cx="502920" cy="17780"/>
            </p14:xfrm>
          </p:contentPart>
        </mc:Choice>
        <mc:Fallback xmlns="">
          <p:pic>
            <p:nvPicPr>
              <p:cNvPr id="26" name="잉크 187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44455" y="2111375"/>
                <a:ext cx="502920" cy="1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" name="잉크 188"/>
              <p14:cNvContentPartPr/>
              <p14:nvPr/>
            </p14:nvContentPartPr>
            <p14:xfrm>
              <a:off x="10262235" y="1814830"/>
              <a:ext cx="296545" cy="17780"/>
            </p14:xfrm>
          </p:contentPart>
        </mc:Choice>
        <mc:Fallback xmlns="">
          <p:pic>
            <p:nvPicPr>
              <p:cNvPr id="27" name="잉크 188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62235" y="1814830"/>
                <a:ext cx="296545" cy="1778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텍스트 상자 190"/>
          <p:cNvSpPr txBox="1">
            <a:spLocks/>
          </p:cNvSpPr>
          <p:nvPr/>
        </p:nvSpPr>
        <p:spPr>
          <a:xfrm>
            <a:off x="8582025" y="2663825"/>
            <a:ext cx="4357370" cy="30861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sz="2000" b="1">
                <a:solidFill>
                  <a:srgbClr val="00007E"/>
                </a:solidFill>
                <a:latin typeface="맑은 고딕" charset="0"/>
                <a:ea typeface="맑은 고딕" charset="0"/>
              </a:rPr>
              <a:t>     </a:t>
            </a:r>
            <a:r>
              <a:rPr lang="ko-KR" sz="2000" b="1">
                <a:solidFill>
                  <a:srgbClr val="00007E"/>
                </a:solidFill>
                <a:effectLst>
                  <a:outerShdw blurRad="38100" dist="38100" dir="2700000" algn="ctr" rotWithShape="0">
                    <a:srgbClr val="000000">
                      <a:alpha val="42745"/>
                    </a:srgbClr>
                  </a:outerShdw>
                </a:effectLst>
                <a:latin typeface="맑은 고딕" charset="0"/>
                <a:ea typeface="맑은 고딕" charset="0"/>
              </a:rPr>
              <a:t> Ex)여권파일 이미지 예시</a:t>
            </a:r>
            <a:endParaRPr lang="ko-KR" altLang="en-US" sz="2000" b="1">
              <a:solidFill>
                <a:srgbClr val="00007E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9" name="도형 193"/>
          <p:cNvSpPr>
            <a:spLocks/>
          </p:cNvSpPr>
          <p:nvPr/>
        </p:nvSpPr>
        <p:spPr>
          <a:xfrm>
            <a:off x="9458960" y="1880870"/>
            <a:ext cx="550545" cy="588010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0" name="텍스트 상자 200"/>
          <p:cNvSpPr txBox="1">
            <a:spLocks/>
          </p:cNvSpPr>
          <p:nvPr/>
        </p:nvSpPr>
        <p:spPr>
          <a:xfrm>
            <a:off x="6257290" y="4754245"/>
            <a:ext cx="4572635" cy="7397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↑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동일하게 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면허증 이미지 첨부 필수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pic>
        <p:nvPicPr>
          <p:cNvPr id="31" name="그림 201"/>
          <p:cNvPicPr>
            <a:picLocks noChangeAspect="1"/>
          </p:cNvPicPr>
          <p:nvPr/>
        </p:nvPicPr>
        <p:blipFill rotWithShape="1"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65" y="4241800"/>
            <a:ext cx="3118485" cy="1941830"/>
          </a:xfrm>
          <a:prstGeom prst="rect">
            <a:avLst/>
          </a:prstGeom>
          <a:noFill/>
        </p:spPr>
      </p:pic>
      <p:sp>
        <p:nvSpPr>
          <p:cNvPr id="32" name="도형 202"/>
          <p:cNvSpPr>
            <a:spLocks/>
          </p:cNvSpPr>
          <p:nvPr/>
        </p:nvSpPr>
        <p:spPr>
          <a:xfrm>
            <a:off x="8869045" y="4214495"/>
            <a:ext cx="3082925" cy="196850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3" name="잉크 204"/>
              <p14:cNvContentPartPr/>
              <p14:nvPr/>
            </p14:nvContentPartPr>
            <p14:xfrm>
              <a:off x="10145395" y="4906010"/>
              <a:ext cx="1033145" cy="107950"/>
            </p14:xfrm>
          </p:contentPart>
        </mc:Choice>
        <mc:Fallback xmlns="">
          <p:pic>
            <p:nvPicPr>
              <p:cNvPr id="33" name="잉크 204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145395" y="4906010"/>
                <a:ext cx="1033145" cy="10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4" name="잉크 205"/>
              <p14:cNvContentPartPr/>
              <p14:nvPr/>
            </p14:nvContentPartPr>
            <p14:xfrm>
              <a:off x="10208260" y="4717415"/>
              <a:ext cx="296545" cy="233680"/>
            </p14:xfrm>
          </p:contentPart>
        </mc:Choice>
        <mc:Fallback xmlns="">
          <p:pic>
            <p:nvPicPr>
              <p:cNvPr id="34" name="잉크 205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208260" y="4717415"/>
                <a:ext cx="296545" cy="2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5" name="잉크 207"/>
              <p14:cNvContentPartPr/>
              <p14:nvPr/>
            </p14:nvContentPartPr>
            <p14:xfrm>
              <a:off x="10351770" y="4573905"/>
              <a:ext cx="1024890" cy="134620"/>
            </p14:xfrm>
          </p:contentPart>
        </mc:Choice>
        <mc:Fallback xmlns="">
          <p:pic>
            <p:nvPicPr>
              <p:cNvPr id="35" name="잉크 207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351770" y="4573905"/>
                <a:ext cx="1024890" cy="134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6" name="잉크 208"/>
              <p14:cNvContentPartPr/>
              <p14:nvPr/>
            </p14:nvContentPartPr>
            <p14:xfrm>
              <a:off x="10702290" y="5050155"/>
              <a:ext cx="817880" cy="89535"/>
            </p14:xfrm>
          </p:contentPart>
        </mc:Choice>
        <mc:Fallback xmlns="">
          <p:pic>
            <p:nvPicPr>
              <p:cNvPr id="36" name="잉크 208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702290" y="5050155"/>
                <a:ext cx="817880" cy="89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7" name="잉크 209"/>
              <p14:cNvContentPartPr/>
              <p14:nvPr/>
            </p14:nvContentPartPr>
            <p14:xfrm>
              <a:off x="10244455" y="5346700"/>
              <a:ext cx="8890" cy="8890"/>
            </p14:xfrm>
          </p:contentPart>
        </mc:Choice>
        <mc:Fallback xmlns="">
          <p:pic>
            <p:nvPicPr>
              <p:cNvPr id="37" name="잉크 209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244455" y="5346700"/>
                <a:ext cx="8890" cy="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8" name="잉크 210"/>
              <p14:cNvContentPartPr/>
              <p14:nvPr/>
            </p14:nvContentPartPr>
            <p14:xfrm>
              <a:off x="10082530" y="5193665"/>
              <a:ext cx="1104900" cy="215900"/>
            </p14:xfrm>
          </p:contentPart>
        </mc:Choice>
        <mc:Fallback xmlns="">
          <p:pic>
            <p:nvPicPr>
              <p:cNvPr id="38" name="잉크 210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082530" y="5193665"/>
                <a:ext cx="1104900" cy="21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9" name="잉크 211"/>
              <p14:cNvContentPartPr/>
              <p14:nvPr/>
            </p14:nvContentPartPr>
            <p14:xfrm>
              <a:off x="10010775" y="5193665"/>
              <a:ext cx="700405" cy="224790"/>
            </p14:xfrm>
          </p:contentPart>
        </mc:Choice>
        <mc:Fallback xmlns="">
          <p:pic>
            <p:nvPicPr>
              <p:cNvPr id="39" name="잉크 211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010775" y="5193665"/>
                <a:ext cx="700405" cy="22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0" name="잉크 212"/>
              <p14:cNvContentPartPr/>
              <p14:nvPr/>
            </p14:nvContentPartPr>
            <p14:xfrm>
              <a:off x="11502390" y="5050155"/>
              <a:ext cx="134620" cy="98425"/>
            </p14:xfrm>
          </p:contentPart>
        </mc:Choice>
        <mc:Fallback xmlns="">
          <p:pic>
            <p:nvPicPr>
              <p:cNvPr id="40" name="잉크 212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502390" y="5050155"/>
                <a:ext cx="134620" cy="98425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도형 218"/>
          <p:cNvSpPr>
            <a:spLocks/>
          </p:cNvSpPr>
          <p:nvPr/>
        </p:nvSpPr>
        <p:spPr>
          <a:xfrm>
            <a:off x="9207500" y="5080000"/>
            <a:ext cx="453390" cy="509905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2" name="텍스트 상자 219"/>
          <p:cNvSpPr txBox="1">
            <a:spLocks/>
          </p:cNvSpPr>
          <p:nvPr/>
        </p:nvSpPr>
        <p:spPr>
          <a:xfrm>
            <a:off x="10082530" y="4577715"/>
            <a:ext cx="4573270" cy="61595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sz="2000" b="1">
                <a:solidFill>
                  <a:srgbClr val="00007E"/>
                </a:solidFill>
                <a:effectLst>
                  <a:outerShdw blurRad="38100" dist="38100" dir="2700000" algn="ctr" rotWithShape="0">
                    <a:srgbClr val="000000">
                      <a:alpha val="42745"/>
                    </a:srgbClr>
                  </a:outerShdw>
                </a:effectLst>
                <a:latin typeface="맑은 고딕" charset="0"/>
                <a:ea typeface="맑은 고딕" charset="0"/>
              </a:rPr>
              <a:t>Ex)면허증 파일</a:t>
            </a:r>
            <a:endParaRPr lang="ko-KR" altLang="en-US" sz="2000" b="1">
              <a:solidFill>
                <a:srgbClr val="00007E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sz="2000" b="1">
                <a:solidFill>
                  <a:srgbClr val="00007E"/>
                </a:solidFill>
                <a:effectLst>
                  <a:outerShdw blurRad="38100" dist="38100" dir="2700000" algn="ctr" rotWithShape="0">
                    <a:srgbClr val="000000">
                      <a:alpha val="42745"/>
                    </a:srgbClr>
                  </a:outerShdw>
                </a:effectLst>
                <a:latin typeface="맑은 고딕" charset="0"/>
                <a:ea typeface="맑은 고딕" charset="0"/>
              </a:rPr>
              <a:t>     이미지 예시</a:t>
            </a:r>
            <a:endParaRPr lang="ko-KR" altLang="en-US" sz="2000" b="1">
              <a:solidFill>
                <a:srgbClr val="00007E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3" name="그림 220"/>
          <p:cNvPicPr>
            <a:picLocks noChangeAspect="1"/>
          </p:cNvPicPr>
          <p:nvPr/>
        </p:nvPicPr>
        <p:blipFill rotWithShape="1"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5815" y="5915660"/>
            <a:ext cx="2911475" cy="532765"/>
          </a:xfrm>
          <a:prstGeom prst="rect">
            <a:avLst/>
          </a:prstGeom>
          <a:noFill/>
        </p:spPr>
      </p:pic>
      <p:sp>
        <p:nvSpPr>
          <p:cNvPr id="44" name="도형 222"/>
          <p:cNvSpPr>
            <a:spLocks/>
          </p:cNvSpPr>
          <p:nvPr/>
        </p:nvSpPr>
        <p:spPr>
          <a:xfrm>
            <a:off x="2058035" y="5916295"/>
            <a:ext cx="2884805" cy="54483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5" name="잉크 223"/>
              <p14:cNvContentPartPr/>
              <p14:nvPr/>
            </p14:nvContentPartPr>
            <p14:xfrm>
              <a:off x="3551555" y="6182360"/>
              <a:ext cx="1033145" cy="197485"/>
            </p14:xfrm>
          </p:contentPart>
        </mc:Choice>
        <mc:Fallback xmlns="">
          <p:pic>
            <p:nvPicPr>
              <p:cNvPr id="45" name="잉크 223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551555" y="6182360"/>
                <a:ext cx="1033145" cy="197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6" name="잉크 224"/>
              <p14:cNvContentPartPr/>
              <p14:nvPr/>
            </p14:nvContentPartPr>
            <p14:xfrm>
              <a:off x="4582795" y="6236335"/>
              <a:ext cx="215900" cy="99060"/>
            </p14:xfrm>
          </p:contentPart>
        </mc:Choice>
        <mc:Fallback xmlns="">
          <p:pic>
            <p:nvPicPr>
              <p:cNvPr id="46" name="잉크 224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82795" y="6236335"/>
                <a:ext cx="215900" cy="9906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텍스트 상자 225"/>
          <p:cNvSpPr txBox="1">
            <a:spLocks/>
          </p:cNvSpPr>
          <p:nvPr/>
        </p:nvSpPr>
        <p:spPr>
          <a:xfrm>
            <a:off x="2209165" y="4880610"/>
            <a:ext cx="4572635" cy="8312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↑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면허증 오른쪽 상단에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번호를 입력해주세요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8" name="텍스트 상자 226"/>
          <p:cNvSpPr txBox="1">
            <a:spLocks/>
          </p:cNvSpPr>
          <p:nvPr/>
        </p:nvSpPr>
        <p:spPr>
          <a:xfrm>
            <a:off x="3535045" y="3379470"/>
            <a:ext cx="6826250" cy="67754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2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</a:t>
            </a:r>
            <a:endParaRPr lang="ko-KR" altLang="en-US" sz="22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2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운전면허증이 없으신 분들은 입력 안하셔도 되요 ※</a:t>
            </a:r>
            <a:endParaRPr lang="ko-KR" altLang="en-US" sz="2200">
              <a:latin typeface="맑은 고딕" charset="0"/>
              <a:ea typeface="맑은 고딕" charset="0"/>
            </a:endParaRPr>
          </a:p>
        </p:txBody>
      </p:sp>
      <p:sp>
        <p:nvSpPr>
          <p:cNvPr id="51" name="텍스트 상자 229"/>
          <p:cNvSpPr txBox="1">
            <a:spLocks/>
          </p:cNvSpPr>
          <p:nvPr/>
        </p:nvSpPr>
        <p:spPr>
          <a:xfrm>
            <a:off x="6724650" y="6416675"/>
            <a:ext cx="4572635" cy="3079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← 제출 Click! 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2" name="텍스트 상자 231"/>
          <p:cNvSpPr txBox="1">
            <a:spLocks/>
          </p:cNvSpPr>
          <p:nvPr/>
        </p:nvSpPr>
        <p:spPr>
          <a:xfrm>
            <a:off x="6859270" y="2934335"/>
            <a:ext cx="4573270" cy="30861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← 제출 Click! 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3" name="도형 232"/>
          <p:cNvSpPr>
            <a:spLocks/>
          </p:cNvSpPr>
          <p:nvPr/>
        </p:nvSpPr>
        <p:spPr>
          <a:xfrm>
            <a:off x="5671820" y="2872105"/>
            <a:ext cx="1132205" cy="49784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4" name="도형 233"/>
          <p:cNvSpPr>
            <a:spLocks/>
          </p:cNvSpPr>
          <p:nvPr/>
        </p:nvSpPr>
        <p:spPr>
          <a:xfrm>
            <a:off x="5537200" y="6355715"/>
            <a:ext cx="1131570" cy="4972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잉크 14"/>
              <p14:cNvContentPartPr/>
              <p14:nvPr/>
            </p14:nvContentPartPr>
            <p14:xfrm>
              <a:off x="3064510" y="1131570"/>
              <a:ext cx="869950" cy="41910"/>
            </p14:xfrm>
          </p:contentPart>
        </mc:Choice>
        <mc:Fallback xmlns="">
          <p:pic>
            <p:nvPicPr>
              <p:cNvPr id="55" name="잉크 14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064510" y="1131570"/>
                <a:ext cx="869950" cy="41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6" name="잉크 15"/>
              <p14:cNvContentPartPr/>
              <p14:nvPr/>
            </p14:nvContentPartPr>
            <p14:xfrm>
              <a:off x="3037205" y="1090295"/>
              <a:ext cx="455295" cy="55245"/>
            </p14:xfrm>
          </p:contentPart>
        </mc:Choice>
        <mc:Fallback xmlns="">
          <p:pic>
            <p:nvPicPr>
              <p:cNvPr id="56" name="잉크 15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037205" y="1090295"/>
                <a:ext cx="455295" cy="55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7" name="잉크 16"/>
              <p14:cNvContentPartPr/>
              <p14:nvPr/>
            </p14:nvContentPartPr>
            <p14:xfrm>
              <a:off x="2926715" y="1173480"/>
              <a:ext cx="579755" cy="13335"/>
            </p14:xfrm>
          </p:contentPart>
        </mc:Choice>
        <mc:Fallback xmlns="">
          <p:pic>
            <p:nvPicPr>
              <p:cNvPr id="57" name="잉크 16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26715" y="1173480"/>
                <a:ext cx="579755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8" name="잉크 17"/>
              <p14:cNvContentPartPr/>
              <p14:nvPr/>
            </p14:nvContentPartPr>
            <p14:xfrm>
              <a:off x="2995930" y="4568825"/>
              <a:ext cx="538480" cy="97155"/>
            </p14:xfrm>
          </p:contentPart>
        </mc:Choice>
        <mc:Fallback xmlns="">
          <p:pic>
            <p:nvPicPr>
              <p:cNvPr id="58" name="잉크 17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95930" y="4568825"/>
                <a:ext cx="538480" cy="97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9" name="잉크 18"/>
              <p14:cNvContentPartPr/>
              <p14:nvPr/>
            </p14:nvContentPartPr>
            <p14:xfrm>
              <a:off x="3368675" y="4624070"/>
              <a:ext cx="386080" cy="55245"/>
            </p14:xfrm>
          </p:contentPart>
        </mc:Choice>
        <mc:Fallback xmlns="">
          <p:pic>
            <p:nvPicPr>
              <p:cNvPr id="59" name="잉크 18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68675" y="4624070"/>
                <a:ext cx="386080" cy="55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0" name="잉크 7"/>
              <p14:cNvContentPartPr/>
              <p14:nvPr/>
            </p14:nvContentPartPr>
            <p14:xfrm>
              <a:off x="9295130" y="3239135"/>
              <a:ext cx="396875" cy="7620"/>
            </p14:xfrm>
          </p:contentPart>
        </mc:Choice>
        <mc:Fallback xmlns="">
          <p:pic>
            <p:nvPicPr>
              <p:cNvPr id="60" name="잉크 7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295130" y="3239135"/>
                <a:ext cx="396875" cy="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61" name="잉크 9"/>
              <p14:cNvContentPartPr/>
              <p14:nvPr/>
            </p14:nvContentPartPr>
            <p14:xfrm>
              <a:off x="9295130" y="3135630"/>
              <a:ext cx="1357630" cy="111125"/>
            </p14:xfrm>
          </p:contentPart>
        </mc:Choice>
        <mc:Fallback xmlns="">
          <p:pic>
            <p:nvPicPr>
              <p:cNvPr id="61" name="잉크 9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295130" y="3135630"/>
                <a:ext cx="1357630" cy="11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2" name="잉크 10"/>
              <p14:cNvContentPartPr/>
              <p14:nvPr/>
            </p14:nvContentPartPr>
            <p14:xfrm>
              <a:off x="9231630" y="2992755"/>
              <a:ext cx="968375" cy="31750"/>
            </p14:xfrm>
          </p:contentPart>
        </mc:Choice>
        <mc:Fallback xmlns="">
          <p:pic>
            <p:nvPicPr>
              <p:cNvPr id="62" name="잉크 10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231630" y="2992755"/>
                <a:ext cx="968375" cy="3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잉크 11"/>
              <p14:cNvContentPartPr/>
              <p14:nvPr/>
            </p14:nvContentPartPr>
            <p14:xfrm>
              <a:off x="10120630" y="5107305"/>
              <a:ext cx="410210" cy="41910"/>
            </p14:xfrm>
          </p:contentPart>
        </mc:Choice>
        <mc:Fallback xmlns="">
          <p:pic>
            <p:nvPicPr>
              <p:cNvPr id="63" name="잉크 11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120630" y="5107305"/>
                <a:ext cx="410210" cy="41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4" name="잉크 13"/>
              <p14:cNvContentPartPr/>
              <p14:nvPr/>
            </p14:nvContentPartPr>
            <p14:xfrm>
              <a:off x="10084435" y="5107940"/>
              <a:ext cx="214630" cy="65405"/>
            </p14:xfrm>
          </p:contentPart>
        </mc:Choice>
        <mc:Fallback xmlns="">
          <p:pic>
            <p:nvPicPr>
              <p:cNvPr id="64" name="잉크 13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084435" y="5107940"/>
                <a:ext cx="214630" cy="6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65" name="잉크 14"/>
              <p14:cNvContentPartPr/>
              <p14:nvPr/>
            </p14:nvContentPartPr>
            <p14:xfrm>
              <a:off x="10078720" y="5078095"/>
              <a:ext cx="154940" cy="101600"/>
            </p14:xfrm>
          </p:contentPart>
        </mc:Choice>
        <mc:Fallback xmlns="">
          <p:pic>
            <p:nvPicPr>
              <p:cNvPr id="65" name="잉크 14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078720" y="5078095"/>
                <a:ext cx="154940" cy="1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6" name="잉크 15"/>
              <p14:cNvContentPartPr/>
              <p14:nvPr/>
            </p14:nvContentPartPr>
            <p14:xfrm>
              <a:off x="10179685" y="4917440"/>
              <a:ext cx="131445" cy="89535"/>
            </p14:xfrm>
          </p:contentPart>
        </mc:Choice>
        <mc:Fallback xmlns="">
          <p:pic>
            <p:nvPicPr>
              <p:cNvPr id="66" name="잉크 15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179685" y="4917440"/>
                <a:ext cx="131445" cy="895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168</ep:Words>
  <ep:PresentationFormat>와이드스크린</ep:PresentationFormat>
  <ep:Paragraphs>100</ep:Paragraphs>
  <ep:Slides>7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amymoon12</dc:creator>
  <cp:lastModifiedBy>user</cp:lastModifiedBy>
  <dcterms:modified xsi:type="dcterms:W3CDTF">2024-02-08T03:07:43.996</dcterms:modified>
  <cp:revision>5</cp:revision>
  <dc:title>PowerPoint 프레젠테이션</dc:title>
  <cp:version>9.104.190.51131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