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66" r:id="rId15"/>
    <p:sldId id="271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66" y="50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slide" Target="slides/slide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45AB-9737-4D20-9B1E-3D3730165397}" type="datetimeFigureOut">
              <a:rPr lang="ko-KR" altLang="en-US" smtClean="0"/>
              <a:t>2024-11-28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5C903-BA6B-414F-97A7-AE68CFE0F49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7874"/>
          <a:stretch>
            <a:fillRect/>
          </a:stretch>
        </p:blipFill>
        <p:spPr bwMode="auto">
          <a:xfrm>
            <a:off x="0" y="285728"/>
            <a:ext cx="9144000" cy="56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19"/>
          <p:cNvSpPr>
            <a:spLocks/>
          </p:cNvSpPr>
          <p:nvPr/>
        </p:nvSpPr>
        <p:spPr>
          <a:xfrm>
            <a:off x="3143240" y="2928934"/>
            <a:ext cx="3357586" cy="1500198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2"/>
          <p:cNvSpPr>
            <a:spLocks/>
          </p:cNvSpPr>
          <p:nvPr/>
        </p:nvSpPr>
        <p:spPr>
          <a:xfrm>
            <a:off x="7858148" y="285728"/>
            <a:ext cx="492442" cy="3571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3"/>
          <p:cNvSpPr>
            <a:spLocks/>
          </p:cNvSpPr>
          <p:nvPr/>
        </p:nvSpPr>
        <p:spPr>
          <a:xfrm flipH="1">
            <a:off x="7358082" y="285728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3357554" y="285728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홈페이지 우측 상단에 자물쇠 아이콘을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클릭한 뒤 로그인 해줍니다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7"/>
          <p:cNvSpPr txBox="1">
            <a:spLocks/>
          </p:cNvSpPr>
          <p:nvPr/>
        </p:nvSpPr>
        <p:spPr>
          <a:xfrm>
            <a:off x="3571868" y="3286124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NUV-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로 시작하는 아이디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7"/>
          <p:cNvSpPr txBox="1">
            <a:spLocks/>
          </p:cNvSpPr>
          <p:nvPr/>
        </p:nvSpPr>
        <p:spPr>
          <a:xfrm>
            <a:off x="2428860" y="4857760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Click</a:t>
            </a:r>
            <a:r>
              <a:rPr lang="en-US" altLang="ko-KR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!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도형 2"/>
          <p:cNvSpPr>
            <a:spLocks/>
          </p:cNvSpPr>
          <p:nvPr/>
        </p:nvSpPr>
        <p:spPr>
          <a:xfrm>
            <a:off x="3571868" y="4786322"/>
            <a:ext cx="571504" cy="3571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2" name="도형 3"/>
          <p:cNvSpPr>
            <a:spLocks/>
          </p:cNvSpPr>
          <p:nvPr/>
        </p:nvSpPr>
        <p:spPr>
          <a:xfrm flipH="1">
            <a:off x="3143240" y="4857760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3" name="텍스트 상자 7"/>
          <p:cNvSpPr txBox="1">
            <a:spLocks/>
          </p:cNvSpPr>
          <p:nvPr/>
        </p:nvSpPr>
        <p:spPr>
          <a:xfrm>
            <a:off x="3643306" y="3929066"/>
            <a:ext cx="4573270" cy="27813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비밀번호</a:t>
            </a:r>
            <a:endParaRPr lang="ko-KR" altLang="en-US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1226" y="214290"/>
            <a:ext cx="11325226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5857884" y="71435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2</a:t>
            </a:r>
            <a:endParaRPr lang="ko-KR" altLang="en-US" dirty="0"/>
          </a:p>
        </p:txBody>
      </p:sp>
      <p:sp>
        <p:nvSpPr>
          <p:cNvPr id="11" name="텍스트 상자 7"/>
          <p:cNvSpPr txBox="1">
            <a:spLocks/>
          </p:cNvSpPr>
          <p:nvPr/>
        </p:nvSpPr>
        <p:spPr>
          <a:xfrm>
            <a:off x="785786" y="500042"/>
            <a:ext cx="4357718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u="sng" strike="sngStrike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동일 패키지 추가를 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원하시면 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구매 하고자 하는 </a:t>
            </a:r>
            <a:r>
              <a:rPr lang="ko-KR" altLang="en-US" sz="18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총 수량을 입력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하신 후 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카트</a:t>
            </a:r>
            <a:r>
              <a:rPr lang="ko-KR" altLang="en-US" sz="18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업데이트를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클릭해줍니다</a:t>
            </a:r>
            <a:r>
              <a:rPr lang="en-US" altLang="ko-KR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1226" y="3286124"/>
            <a:ext cx="11325226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텍스트 상자 7"/>
          <p:cNvSpPr txBox="1">
            <a:spLocks/>
          </p:cNvSpPr>
          <p:nvPr/>
        </p:nvSpPr>
        <p:spPr>
          <a:xfrm>
            <a:off x="4786314" y="5000636"/>
            <a:ext cx="3929090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카트에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담긴 패키지 </a:t>
            </a:r>
            <a:r>
              <a:rPr lang="ko-KR" altLang="en-US" sz="18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삭제를 원하시면</a:t>
            </a:r>
            <a:endParaRPr lang="en-US" altLang="ko-KR" sz="1800" b="1" dirty="0" smtClean="0">
              <a:solidFill>
                <a:srgbClr val="C00000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수량에 숫자 </a:t>
            </a:r>
            <a:r>
              <a:rPr lang="en-US" altLang="ko-KR" sz="18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0 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을 입력하신 후 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카트</a:t>
            </a:r>
            <a:r>
              <a:rPr lang="ko-KR" altLang="en-US" sz="18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업데이트를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클릭해줍니다</a:t>
            </a:r>
            <a:r>
              <a:rPr lang="en-US" altLang="ko-KR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  <p:sp>
        <p:nvSpPr>
          <p:cNvPr id="14" name="도형 3"/>
          <p:cNvSpPr>
            <a:spLocks/>
          </p:cNvSpPr>
          <p:nvPr/>
        </p:nvSpPr>
        <p:spPr>
          <a:xfrm flipH="1">
            <a:off x="5008643" y="797181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857884" y="441699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맑은 고딕" charset="0"/>
                <a:ea typeface="맑은 고딕" charset="0"/>
              </a:rPr>
              <a:t>0</a:t>
            </a:r>
            <a:endParaRPr lang="ko-KR" altLang="en-US" dirty="0"/>
          </a:p>
        </p:txBody>
      </p:sp>
      <p:sp>
        <p:nvSpPr>
          <p:cNvPr id="16" name="도형 2"/>
          <p:cNvSpPr>
            <a:spLocks/>
          </p:cNvSpPr>
          <p:nvPr/>
        </p:nvSpPr>
        <p:spPr>
          <a:xfrm>
            <a:off x="5500694" y="4286256"/>
            <a:ext cx="1000132" cy="57150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7" name="도형 2"/>
          <p:cNvSpPr>
            <a:spLocks/>
          </p:cNvSpPr>
          <p:nvPr/>
        </p:nvSpPr>
        <p:spPr>
          <a:xfrm>
            <a:off x="8143900" y="5643578"/>
            <a:ext cx="1000100" cy="500066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8" name="도형 2"/>
          <p:cNvSpPr>
            <a:spLocks/>
          </p:cNvSpPr>
          <p:nvPr/>
        </p:nvSpPr>
        <p:spPr>
          <a:xfrm>
            <a:off x="8215370" y="2500306"/>
            <a:ext cx="928662" cy="57150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564964" cy="42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도형 2"/>
          <p:cNvSpPr>
            <a:spLocks/>
          </p:cNvSpPr>
          <p:nvPr/>
        </p:nvSpPr>
        <p:spPr>
          <a:xfrm>
            <a:off x="1428728" y="3929066"/>
            <a:ext cx="428628" cy="57150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2"/>
          <p:cNvSpPr>
            <a:spLocks/>
          </p:cNvSpPr>
          <p:nvPr/>
        </p:nvSpPr>
        <p:spPr>
          <a:xfrm>
            <a:off x="1500166" y="1714488"/>
            <a:ext cx="6929454" cy="2071702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도형 2"/>
          <p:cNvSpPr>
            <a:spLocks/>
          </p:cNvSpPr>
          <p:nvPr/>
        </p:nvSpPr>
        <p:spPr>
          <a:xfrm>
            <a:off x="3143240" y="4643446"/>
            <a:ext cx="3714776" cy="57150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7"/>
          <p:cNvSpPr txBox="1">
            <a:spLocks/>
          </p:cNvSpPr>
          <p:nvPr/>
        </p:nvSpPr>
        <p:spPr>
          <a:xfrm>
            <a:off x="4357686" y="3071810"/>
            <a:ext cx="4357718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결제를 하시기 전에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총 결제 금액을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확인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!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또 확인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!!</a:t>
            </a:r>
          </a:p>
          <a:p>
            <a:pPr marL="0" indent="0" algn="l" latinLnBrk="0" hangingPunct="1">
              <a:buFontTx/>
              <a:buNone/>
            </a:pP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6248" y="4059800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약관에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동의 체크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를 해줍니다</a:t>
            </a:r>
            <a:r>
              <a:rPr lang="en-US" altLang="ko-KR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07503" y="5643578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체크아웃 버튼을 눌러주세요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2" name="도형 3"/>
          <p:cNvSpPr>
            <a:spLocks/>
          </p:cNvSpPr>
          <p:nvPr/>
        </p:nvSpPr>
        <p:spPr>
          <a:xfrm rot="16200000" flipH="1">
            <a:off x="4951416" y="5335601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676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도형 2"/>
          <p:cNvSpPr>
            <a:spLocks/>
          </p:cNvSpPr>
          <p:nvPr/>
        </p:nvSpPr>
        <p:spPr>
          <a:xfrm>
            <a:off x="5500694" y="3857628"/>
            <a:ext cx="928662" cy="500066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98601" y="3857628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결제버튼을 눌러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주문을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완료합니다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785918" y="3286124"/>
            <a:ext cx="735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ewallet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비밀번호를 입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력하시면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보유 </a:t>
            </a:r>
            <a:r>
              <a:rPr lang="ko-KR" altLang="en-US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크레딧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잔액이 자동으로 입력됩니다</a:t>
            </a:r>
            <a:r>
              <a:rPr lang="en-US" altLang="ko-KR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b="1" u="sng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596" y="514351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ko-KR" altLang="en-US" sz="20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보유하신 </a:t>
            </a:r>
            <a:r>
              <a:rPr lang="en-US" altLang="ko-KR" sz="20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credit</a:t>
            </a:r>
            <a:r>
              <a:rPr lang="ko-KR" altLang="en-US" sz="20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결제 금액보다 부족할 시 결제 불가</a:t>
            </a:r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한 점 유의해주세요</a:t>
            </a:r>
            <a:r>
              <a:rPr lang="en-US" altLang="ko-KR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!</a:t>
            </a:r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sz="20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endParaRPr lang="en-US" altLang="ko-KR" sz="20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00496" y="271462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en-US" altLang="ko-KR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Ewallet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비밀번호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도형 3"/>
          <p:cNvSpPr>
            <a:spLocks/>
          </p:cNvSpPr>
          <p:nvPr/>
        </p:nvSpPr>
        <p:spPr>
          <a:xfrm rot="10800000" flipH="1">
            <a:off x="6500827" y="3929066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428604"/>
            <a:ext cx="1117489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4500562" y="2285992"/>
            <a:ext cx="571504" cy="500066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643570" y="1857364"/>
            <a:ext cx="4695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결제 진행 될 제품 패키지 및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금액 확인 후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확인 버튼을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눌러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주시면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최종적으로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주문이 완료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됩니다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도형 3"/>
          <p:cNvSpPr>
            <a:spLocks/>
          </p:cNvSpPr>
          <p:nvPr/>
        </p:nvSpPr>
        <p:spPr>
          <a:xfrm rot="10800000" flipH="1">
            <a:off x="5214942" y="2357430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210313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3428992" y="3429000"/>
            <a:ext cx="2928958" cy="92869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00430" y="4500570"/>
            <a:ext cx="3688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주문 완료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. </a:t>
            </a:r>
            <a:r>
              <a:rPr lang="ko-KR" altLang="en-US" sz="20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감사합니다 문구</a:t>
            </a:r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와 </a:t>
            </a:r>
            <a:endParaRPr lang="en-US" altLang="ko-KR" sz="20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하단에 </a:t>
            </a:r>
            <a:r>
              <a:rPr lang="ko-KR" altLang="en-US" sz="20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 번호가 뜹니다</a:t>
            </a:r>
            <a:r>
              <a:rPr lang="en-US" altLang="ko-KR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1902559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2214546" y="4143380"/>
            <a:ext cx="4286280" cy="35719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71538" y="4988494"/>
            <a:ext cx="705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초록색 문구를 클릭하시면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주문하신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세부 내역 확인이 가능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합니다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  <p:sp>
        <p:nvSpPr>
          <p:cNvPr id="8" name="도형 3"/>
          <p:cNvSpPr>
            <a:spLocks/>
          </p:cNvSpPr>
          <p:nvPr/>
        </p:nvSpPr>
        <p:spPr>
          <a:xfrm rot="16200000" flipH="1">
            <a:off x="4165597" y="4621221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156" y="142852"/>
            <a:ext cx="9342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5643570" y="1357298"/>
            <a:ext cx="2357454" cy="235745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2"/>
          <p:cNvSpPr>
            <a:spLocks/>
          </p:cNvSpPr>
          <p:nvPr/>
        </p:nvSpPr>
        <p:spPr>
          <a:xfrm>
            <a:off x="0" y="4143380"/>
            <a:ext cx="9144000" cy="2571768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85918" y="2143116"/>
            <a:ext cx="714380" cy="214314"/>
          </a:xfrm>
          <a:prstGeom prst="rect">
            <a:avLst/>
          </a:prstGeom>
          <a:solidFill>
            <a:srgbClr val="C2C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714612" y="2357430"/>
            <a:ext cx="29193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lang="ko-KR" altLang="en-US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완료된 주문 건에 대한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 </a:t>
            </a:r>
          </a:p>
          <a:p>
            <a:pPr latinLnBrk="0"/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배송주소</a:t>
            </a:r>
            <a:r>
              <a:rPr lang="en-US" altLang="ko-KR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 제품 및 </a:t>
            </a:r>
            <a:endParaRPr lang="en-US" altLang="ko-KR" sz="20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결제금액 등</a:t>
            </a:r>
            <a:endParaRPr lang="en-US" altLang="ko-KR" sz="20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상세내역 창이 뜹니다</a:t>
            </a:r>
            <a:r>
              <a:rPr lang="en-US" altLang="ko-KR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7176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/>
            <a:endParaRPr lang="ko-KR" altLang="en-US"/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628651" y="1825625"/>
            <a:ext cx="7887176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3" descr="C:/Users/Amy/AppData/Roaming/PolarisOffice/ETemp/6920_21130912/ImageTmp/fImage37628310541.pn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:p14="http://schemas.microsoft.com/office/powerpoint/2010/main" xmlns=""/>
              </a:ext>
              <a:ext uri="{BEBA8EAE-BF5A-486C-A8C5-ECC9F3942E4B}">
                <a14:imgProps xmlns:a14="http://schemas.microsoft.com/office/drawing/2010/main" xmlns:p14="http://schemas.microsoft.com/office/powerpoint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0215"/>
            <a:ext cx="9144953" cy="5958205"/>
          </a:xfrm>
          <a:prstGeom prst="rect">
            <a:avLst/>
          </a:prstGeom>
          <a:noFill/>
        </p:spPr>
      </p:pic>
      <p:sp>
        <p:nvSpPr>
          <p:cNvPr id="5" name="도형 1"/>
          <p:cNvSpPr>
            <a:spLocks/>
          </p:cNvSpPr>
          <p:nvPr/>
        </p:nvSpPr>
        <p:spPr>
          <a:xfrm>
            <a:off x="2370296" y="3295650"/>
            <a:ext cx="2195513" cy="224917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46"/>
          <p:cNvSpPr txBox="1">
            <a:spLocks/>
          </p:cNvSpPr>
          <p:nvPr/>
        </p:nvSpPr>
        <p:spPr>
          <a:xfrm>
            <a:off x="2500298" y="5749925"/>
            <a:ext cx="5500726" cy="1108075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sz="1800" b="1">
                <a:solidFill>
                  <a:srgbClr val="000048"/>
                </a:solidFill>
                <a:latin typeface="맑은 고딕" charset="0"/>
                <a:ea typeface="맑은 고딕" charset="0"/>
              </a:rPr>
              <a:t>오토</a:t>
            </a:r>
            <a:r>
              <a:rPr lang="ko-KR" sz="1800" b="1" dirty="0" err="1">
                <a:solidFill>
                  <a:srgbClr val="000048"/>
                </a:solidFill>
                <a:latin typeface="맑은 고딕" charset="0"/>
                <a:ea typeface="맑은 고딕" charset="0"/>
              </a:rPr>
              <a:t>쉽</a:t>
            </a:r>
            <a:r>
              <a:rPr lang="ko-KR" sz="1800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 및 </a:t>
            </a:r>
            <a:r>
              <a:rPr lang="ko-KR" sz="1800" b="1" dirty="0" err="1">
                <a:solidFill>
                  <a:srgbClr val="000048"/>
                </a:solidFill>
                <a:latin typeface="맑은 고딕" charset="0"/>
                <a:ea typeface="맑은 고딕" charset="0"/>
              </a:rPr>
              <a:t>밸류팩</a:t>
            </a:r>
            <a:r>
              <a:rPr lang="ko-KR" sz="1800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 구매 </a:t>
            </a:r>
            <a:r>
              <a:rPr 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전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 </a:t>
            </a:r>
          </a:p>
          <a:p>
            <a:pPr marL="0" indent="0" algn="l" hangingPunct="1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보유하고 있는 </a:t>
            </a:r>
            <a:r>
              <a:rPr lang="ko-KR" sz="1800" b="1" dirty="0" err="1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크레딧</a:t>
            </a:r>
            <a:r>
              <a:rPr lang="ko-KR" sz="18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sz="1800" b="1" dirty="0">
                <a:solidFill>
                  <a:srgbClr val="C00000"/>
                </a:solidFill>
                <a:latin typeface="맑은 고딕" charset="0"/>
                <a:ea typeface="맑은 고딕" charset="0"/>
              </a:rPr>
              <a:t>포인트를 </a:t>
            </a:r>
            <a:r>
              <a:rPr lang="ko-KR" sz="18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먼저 </a:t>
            </a:r>
            <a:r>
              <a:rPr lang="ko-KR" sz="1800" b="1" dirty="0">
                <a:solidFill>
                  <a:srgbClr val="C00000"/>
                </a:solidFill>
                <a:latin typeface="맑은 고딕" charset="0"/>
                <a:ea typeface="맑은 고딕" charset="0"/>
              </a:rPr>
              <a:t>확인</a:t>
            </a:r>
            <a:r>
              <a:rPr lang="ko-KR" sz="1800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해 주세요!!</a:t>
            </a:r>
            <a:endParaRPr lang="ko-KR" altLang="en-US" sz="1800" dirty="0">
              <a:latin typeface="맑은 고딕" charset="0"/>
              <a:ea typeface="맑은 고딕" charset="0"/>
            </a:endParaRPr>
          </a:p>
        </p:txBody>
      </p:sp>
      <p:sp>
        <p:nvSpPr>
          <p:cNvPr id="7" name="도형 60"/>
          <p:cNvSpPr>
            <a:spLocks/>
          </p:cNvSpPr>
          <p:nvPr/>
        </p:nvSpPr>
        <p:spPr>
          <a:xfrm>
            <a:off x="190976" y="1038225"/>
            <a:ext cx="2195513" cy="224917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61"/>
          <p:cNvSpPr txBox="1">
            <a:spLocks/>
          </p:cNvSpPr>
          <p:nvPr/>
        </p:nvSpPr>
        <p:spPr>
          <a:xfrm>
            <a:off x="2999912" y="2000240"/>
            <a:ext cx="3715228" cy="35719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l" hangingPunct="1"/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제품 패키지 </a:t>
            </a:r>
            <a:r>
              <a:rPr 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구매 전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</a:t>
            </a:r>
          </a:p>
          <a:p>
            <a:pPr marL="0" indent="0" algn="l" hangingPunct="1"/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계정 활성화 </a:t>
            </a:r>
            <a:r>
              <a:rPr 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상태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확인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해주세요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ko-KR" altLang="en-US" sz="1800" dirty="0">
              <a:latin typeface="맑은 고딕" charset="0"/>
              <a:ea typeface="맑은 고딕" charset="0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 rot="10800000" flipH="1">
            <a:off x="2500299" y="2000240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254" r="39616"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0" y="3357562"/>
            <a:ext cx="2357422" cy="428628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3"/>
          <p:cNvSpPr>
            <a:spLocks/>
          </p:cNvSpPr>
          <p:nvPr/>
        </p:nvSpPr>
        <p:spPr>
          <a:xfrm rot="10800000" flipH="1">
            <a:off x="2500299" y="3461386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7"/>
          <p:cNvSpPr txBox="1">
            <a:spLocks/>
          </p:cNvSpPr>
          <p:nvPr/>
        </p:nvSpPr>
        <p:spPr>
          <a:xfrm>
            <a:off x="3071802" y="3429000"/>
            <a:ext cx="5786478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대시보드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카테고리에서 제품 주문을 클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릭해주세요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387" r="15340"/>
          <a:stretch>
            <a:fillRect/>
          </a:stretch>
        </p:blipFill>
        <p:spPr bwMode="auto">
          <a:xfrm>
            <a:off x="-571568" y="0"/>
            <a:ext cx="971556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4143372" y="3214686"/>
            <a:ext cx="1357322" cy="428628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3"/>
          <p:cNvSpPr>
            <a:spLocks/>
          </p:cNvSpPr>
          <p:nvPr/>
        </p:nvSpPr>
        <p:spPr>
          <a:xfrm rot="10800000" flipH="1">
            <a:off x="5643570" y="3357562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7"/>
          <p:cNvSpPr txBox="1">
            <a:spLocks/>
          </p:cNvSpPr>
          <p:nvPr/>
        </p:nvSpPr>
        <p:spPr>
          <a:xfrm>
            <a:off x="1071538" y="1857364"/>
            <a:ext cx="6286544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제품 주문 카테고리 클릭 시 쇼핑 </a:t>
            </a:r>
            <a:r>
              <a:rPr lang="ko-KR" altLang="en-US" sz="2000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카트</a:t>
            </a:r>
            <a:r>
              <a:rPr lang="ko-KR" altLang="en-US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창이 뜹니다</a:t>
            </a:r>
            <a:r>
              <a:rPr lang="en-US" altLang="ko-KR" sz="20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l" latinLnBrk="0" hangingPunct="1">
              <a:buFontTx/>
              <a:buNone/>
            </a:pPr>
            <a:endParaRPr lang="en-US" altLang="ko-KR" sz="20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en-US" altLang="ko-KR" sz="20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en-US" altLang="ko-KR" sz="20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6215074" y="3143248"/>
            <a:ext cx="4214842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구매하고자 하는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제품 선택을 위해</a:t>
            </a:r>
            <a:endParaRPr lang="en-US" altLang="ko-KR" b="1" u="sng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신제품 추가 버튼을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latinLnBrk="0"/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눌러줍니다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242888"/>
            <a:ext cx="80105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1000100" y="1928802"/>
            <a:ext cx="1000132" cy="164307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도형 2"/>
          <p:cNvSpPr>
            <a:spLocks/>
          </p:cNvSpPr>
          <p:nvPr/>
        </p:nvSpPr>
        <p:spPr>
          <a:xfrm>
            <a:off x="3929058" y="3286124"/>
            <a:ext cx="1214446" cy="642942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3"/>
          <p:cNvSpPr>
            <a:spLocks/>
          </p:cNvSpPr>
          <p:nvPr/>
        </p:nvSpPr>
        <p:spPr>
          <a:xfrm rot="10800000" flipH="1">
            <a:off x="5214942" y="3500438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>
            <a:off x="1000100" y="928670"/>
            <a:ext cx="5000660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제품패키지 목록 </a:t>
            </a:r>
            <a:r>
              <a:rPr lang="ko-KR" altLang="en-US" sz="1800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팝업창이</a:t>
            </a:r>
            <a:r>
              <a:rPr lang="ko-KR" altLang="en-US" sz="18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자동으로 생성됩니다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구매 </a:t>
            </a:r>
            <a:r>
              <a:rPr lang="ko-KR" altLang="en-US" sz="1800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하고자하는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해당 패키지를 선택해주세요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l" latinLnBrk="0" hangingPunct="1">
              <a:buFontTx/>
              <a:buNone/>
            </a:pP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 rot="5233527" flipH="1">
            <a:off x="1316444" y="1555313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7"/>
          <p:cNvSpPr txBox="1">
            <a:spLocks/>
          </p:cNvSpPr>
          <p:nvPr/>
        </p:nvSpPr>
        <p:spPr>
          <a:xfrm>
            <a:off x="5715008" y="3500438"/>
            <a:ext cx="4214842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패키지 선택 후 제품 추가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버튼을 클릭해주세요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  <a:p>
            <a:pPr marL="0" indent="0" algn="l" latinLnBrk="0" hangingPunct="1">
              <a:buFontTx/>
              <a:buNone/>
            </a:pPr>
            <a:endParaRPr lang="en-US" altLang="ko-KR" sz="1800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781050"/>
            <a:ext cx="79057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텍스트 상자 7"/>
          <p:cNvSpPr txBox="1">
            <a:spLocks/>
          </p:cNvSpPr>
          <p:nvPr/>
        </p:nvSpPr>
        <p:spPr>
          <a:xfrm>
            <a:off x="1071538" y="1000108"/>
            <a:ext cx="5214974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단일 패키지 또는 복수 구매 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(</a:t>
            </a:r>
            <a:r>
              <a:rPr lang="ko-KR" altLang="en-US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오토쉽</a:t>
            </a:r>
            <a:r>
              <a:rPr lang="ko-KR" altLang="en-US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&amp; </a:t>
            </a:r>
            <a:r>
              <a:rPr lang="ko-KR" altLang="en-US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밸류팩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)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또한 해당 </a:t>
            </a:r>
            <a:r>
              <a:rPr lang="ko-KR" altLang="en-US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팝업창에서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중복 선택 가능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합니다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sz="1800" b="1" dirty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도형 2"/>
          <p:cNvSpPr>
            <a:spLocks/>
          </p:cNvSpPr>
          <p:nvPr/>
        </p:nvSpPr>
        <p:spPr>
          <a:xfrm>
            <a:off x="1000100" y="2000240"/>
            <a:ext cx="1000132" cy="178595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3"/>
          <p:cNvSpPr>
            <a:spLocks/>
          </p:cNvSpPr>
          <p:nvPr/>
        </p:nvSpPr>
        <p:spPr>
          <a:xfrm rot="5400000" flipH="1">
            <a:off x="1316444" y="1620298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7"/>
          <p:cNvSpPr txBox="1">
            <a:spLocks/>
          </p:cNvSpPr>
          <p:nvPr/>
        </p:nvSpPr>
        <p:spPr>
          <a:xfrm>
            <a:off x="1071538" y="4357694"/>
            <a:ext cx="7429552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배송비</a:t>
            </a:r>
            <a:r>
              <a:rPr lang="ko-KR" altLang="en-US" sz="1800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는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(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단일</a:t>
            </a:r>
            <a:r>
              <a:rPr lang="en-US" altLang="ko-KR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복수 패키지 무관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)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매 주문건에 대해 각각 부과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됩니다</a:t>
            </a:r>
            <a:r>
              <a:rPr lang="en-US" altLang="ko-KR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b="1" u="sng" dirty="0" smtClean="0">
              <a:solidFill>
                <a:srgbClr val="C00000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endParaRPr lang="en-US" altLang="ko-KR" b="1" u="sng" dirty="0" smtClean="0">
              <a:solidFill>
                <a:srgbClr val="C00000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직접 결제하신 금액 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(</a:t>
            </a:r>
            <a:r>
              <a:rPr lang="ko-KR" altLang="en-US" sz="2000" b="1" u="sng" dirty="0" err="1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배송비</a:t>
            </a:r>
            <a:r>
              <a:rPr lang="ko-KR" altLang="en-US" sz="2000" b="1" u="sng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 포함</a:t>
            </a:r>
            <a:r>
              <a:rPr lang="en-US" altLang="ko-KR" sz="2000" b="1" u="sng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)</a:t>
            </a:r>
            <a:r>
              <a:rPr lang="ko-KR" altLang="en-US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 절대 환불되지 않습니다</a:t>
            </a:r>
            <a:r>
              <a:rPr lang="en-US" altLang="ko-KR" sz="20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sz="2000" b="1" dirty="0">
              <a:solidFill>
                <a:srgbClr val="C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14348" y="4000504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※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패키지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복수 </a:t>
            </a:r>
            <a:r>
              <a:rPr lang="ko-KR" altLang="en-US" b="1" dirty="0" err="1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구매시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꼭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한 </a:t>
            </a:r>
            <a:r>
              <a:rPr lang="ko-KR" altLang="en-US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주문창에서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선택하여 결제진행 </a:t>
            </a:r>
            <a:r>
              <a:rPr lang="ko-KR" altLang="en-US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부탁드립니다</a:t>
            </a:r>
            <a:r>
              <a:rPr lang="en-US" altLang="ko-KR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571480"/>
            <a:ext cx="7829550" cy="553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928662" y="1500174"/>
            <a:ext cx="1000132" cy="1785950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7"/>
          <p:cNvSpPr txBox="1">
            <a:spLocks/>
          </p:cNvSpPr>
          <p:nvPr/>
        </p:nvSpPr>
        <p:spPr>
          <a:xfrm>
            <a:off x="1000100" y="3714752"/>
            <a:ext cx="6643734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※ </a:t>
            </a: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단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1800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오토쉽이</a:t>
            </a:r>
            <a:r>
              <a:rPr lang="ko-KR" altLang="en-US" sz="18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활성화 되지 않은 상태에서는 </a:t>
            </a:r>
            <a:endParaRPr lang="en-US" altLang="ko-KR" sz="1800" b="1" u="sng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ko-KR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(</a:t>
            </a:r>
            <a:r>
              <a:rPr lang="ko-KR" altLang="en-US" sz="1800" b="1" dirty="0" err="1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오토쉽을</a:t>
            </a:r>
            <a:r>
              <a:rPr lang="ko-KR" altLang="en-US" sz="1800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 구매하지 않은 상태</a:t>
            </a:r>
            <a:r>
              <a:rPr lang="en-US" altLang="ko-KR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)</a:t>
            </a:r>
            <a:r>
              <a:rPr lang="ko-KR" altLang="en-US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dirty="0" err="1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밸류팩</a:t>
            </a: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 구매는 불가</a:t>
            </a:r>
            <a:r>
              <a:rPr lang="en-US" altLang="ko-KR" b="1" dirty="0">
                <a:solidFill>
                  <a:srgbClr val="C00000"/>
                </a:solidFill>
                <a:latin typeface="맑은 고딕" charset="0"/>
                <a:ea typeface="맑은 고딕" charset="0"/>
              </a:rPr>
              <a:t>.</a:t>
            </a:r>
            <a:endParaRPr lang="en-US" altLang="ko-KR" b="1" dirty="0" smtClean="0">
              <a:solidFill>
                <a:srgbClr val="C00000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ko-KR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해당 상태에서 </a:t>
            </a:r>
            <a:r>
              <a:rPr lang="ko-KR" altLang="en-US" sz="1800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밸류팩</a:t>
            </a:r>
            <a:r>
              <a:rPr lang="ko-KR" altLang="en-US" sz="18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단일 </a:t>
            </a:r>
            <a:r>
              <a:rPr lang="ko-KR" altLang="en-US" sz="1800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선택시</a:t>
            </a:r>
            <a:r>
              <a:rPr lang="en-US" altLang="ko-KR" sz="1800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</a:t>
            </a:r>
          </a:p>
          <a:p>
            <a:pPr marL="0" indent="0" algn="l" latinLnBrk="0" hangingPunct="1">
              <a:buFontTx/>
              <a:buNone/>
            </a:pPr>
            <a:r>
              <a:rPr lang="en-US" altLang="ko-KR" b="1" dirty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 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제품 추가버튼을 클릭하셔도 다음 페이지로 넘어가지 않는 점    </a:t>
            </a:r>
            <a:endParaRPr lang="en-US" altLang="ko-KR" sz="1800" b="1" dirty="0" smtClean="0">
              <a:solidFill>
                <a:srgbClr val="FF0000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en-US" altLang="ko-KR" b="1" dirty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 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유의 </a:t>
            </a:r>
            <a:r>
              <a:rPr lang="ko-KR" altLang="en-US" sz="1800" b="1" dirty="0" err="1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부탁드립니다</a:t>
            </a:r>
            <a:r>
              <a:rPr lang="en-US" altLang="ko-KR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!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sz="1800" b="1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526"/>
          <a:stretch>
            <a:fillRect/>
          </a:stretch>
        </p:blipFill>
        <p:spPr bwMode="auto">
          <a:xfrm>
            <a:off x="-571536" y="500042"/>
            <a:ext cx="97155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형 2"/>
          <p:cNvSpPr>
            <a:spLocks/>
          </p:cNvSpPr>
          <p:nvPr/>
        </p:nvSpPr>
        <p:spPr>
          <a:xfrm>
            <a:off x="5715008" y="3429000"/>
            <a:ext cx="3428992" cy="164307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텍스트 상자 7"/>
          <p:cNvSpPr txBox="1">
            <a:spLocks/>
          </p:cNvSpPr>
          <p:nvPr/>
        </p:nvSpPr>
        <p:spPr>
          <a:xfrm>
            <a:off x="1500166" y="3500438"/>
            <a:ext cx="3929090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카트에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추가 된 패키지에 해당하는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가격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배송비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세금 및 </a:t>
            </a: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총 결제금액이 </a:t>
            </a:r>
            <a:endParaRPr lang="en-US" altLang="ko-KR" b="1" dirty="0" smtClean="0">
              <a:solidFill>
                <a:srgbClr val="C00000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자동으로 책정됩니다</a:t>
            </a:r>
            <a:r>
              <a:rPr lang="en-US" altLang="ko-KR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.</a:t>
            </a:r>
            <a:r>
              <a:rPr lang="ko-KR" altLang="en-US" b="1" dirty="0" smtClean="0">
                <a:solidFill>
                  <a:srgbClr val="C00000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sz="1800" b="1" dirty="0">
              <a:solidFill>
                <a:srgbClr val="C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도형 2"/>
          <p:cNvSpPr>
            <a:spLocks/>
          </p:cNvSpPr>
          <p:nvPr/>
        </p:nvSpPr>
        <p:spPr>
          <a:xfrm>
            <a:off x="3357554" y="357166"/>
            <a:ext cx="857256" cy="428628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7"/>
          <p:cNvSpPr txBox="1">
            <a:spLocks/>
          </p:cNvSpPr>
          <p:nvPr/>
        </p:nvSpPr>
        <p:spPr>
          <a:xfrm>
            <a:off x="4786314" y="357166"/>
            <a:ext cx="5214974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sz="1800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다른 패키지 추가를 원하시면 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신제품 추가 버튼을 클릭해줍니다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  <p:sp>
        <p:nvSpPr>
          <p:cNvPr id="12" name="도형 3"/>
          <p:cNvSpPr>
            <a:spLocks/>
          </p:cNvSpPr>
          <p:nvPr/>
        </p:nvSpPr>
        <p:spPr>
          <a:xfrm rot="10800000" flipH="1">
            <a:off x="5214942" y="3500438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3" name="도형 3"/>
          <p:cNvSpPr>
            <a:spLocks/>
          </p:cNvSpPr>
          <p:nvPr/>
        </p:nvSpPr>
        <p:spPr>
          <a:xfrm rot="10800000" flipH="1">
            <a:off x="4286248" y="428604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8206"/>
          <a:stretch>
            <a:fillRect/>
          </a:stretch>
        </p:blipFill>
        <p:spPr bwMode="auto">
          <a:xfrm>
            <a:off x="-32" y="1500174"/>
            <a:ext cx="9654123" cy="378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3616" r="21709" b="76404"/>
          <a:stretch>
            <a:fillRect/>
          </a:stretch>
        </p:blipFill>
        <p:spPr bwMode="auto">
          <a:xfrm>
            <a:off x="0" y="428604"/>
            <a:ext cx="80724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도형 2"/>
          <p:cNvSpPr>
            <a:spLocks/>
          </p:cNvSpPr>
          <p:nvPr/>
        </p:nvSpPr>
        <p:spPr>
          <a:xfrm>
            <a:off x="4000496" y="1214422"/>
            <a:ext cx="1143008" cy="57150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7" name="도형 2"/>
          <p:cNvSpPr>
            <a:spLocks/>
          </p:cNvSpPr>
          <p:nvPr/>
        </p:nvSpPr>
        <p:spPr>
          <a:xfrm>
            <a:off x="3286116" y="2786058"/>
            <a:ext cx="1143008" cy="571504"/>
          </a:xfrm>
          <a:prstGeom prst="rect">
            <a:avLst/>
          </a:prstGeom>
          <a:noFill/>
          <a:ln w="76200" cap="flat" cmpd="sng">
            <a:solidFill>
              <a:srgbClr val="FF33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rtl="0" eaLnBrk="1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8" name="도형 3"/>
          <p:cNvSpPr>
            <a:spLocks/>
          </p:cNvSpPr>
          <p:nvPr/>
        </p:nvSpPr>
        <p:spPr>
          <a:xfrm rot="21371844" flipH="1">
            <a:off x="3508445" y="1368684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9" name="도형 3"/>
          <p:cNvSpPr>
            <a:spLocks/>
          </p:cNvSpPr>
          <p:nvPr/>
        </p:nvSpPr>
        <p:spPr>
          <a:xfrm rot="16200000" flipH="1">
            <a:off x="3697918" y="3478213"/>
            <a:ext cx="351790" cy="2533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latinLnBrk="0" hangingPunct="1">
              <a:buFontTx/>
              <a:buNone/>
            </a:pPr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7"/>
          <p:cNvSpPr txBox="1">
            <a:spLocks/>
          </p:cNvSpPr>
          <p:nvPr/>
        </p:nvSpPr>
        <p:spPr>
          <a:xfrm>
            <a:off x="1000100" y="1000108"/>
            <a:ext cx="5214974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신제품 추가를 클릭하시면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자동으로 패키지 목록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팝업창이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생성됩니다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  <p:sp>
        <p:nvSpPr>
          <p:cNvPr id="11" name="텍스트 상자 7"/>
          <p:cNvSpPr txBox="1">
            <a:spLocks/>
          </p:cNvSpPr>
          <p:nvPr/>
        </p:nvSpPr>
        <p:spPr>
          <a:xfrm>
            <a:off x="2357422" y="3929066"/>
            <a:ext cx="5214974" cy="642942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noAutofit/>
          </a:bodyPr>
          <a:lstStyle/>
          <a:p>
            <a:pPr marL="0" indent="0" algn="l" latinLnBrk="0" hangingPunct="1">
              <a:buFontTx/>
              <a:buNone/>
            </a:pP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추가 하실 패키지 선택</a:t>
            </a: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후 제품 추가 버튼을 </a:t>
            </a:r>
            <a:endParaRPr lang="en-US" altLang="ko-KR" b="1" dirty="0" smtClean="0">
              <a:solidFill>
                <a:srgbClr val="000048"/>
              </a:solidFill>
              <a:latin typeface="맑은 고딕" charset="0"/>
              <a:ea typeface="맑은 고딕" charset="0"/>
            </a:endParaRPr>
          </a:p>
          <a:p>
            <a:pPr marL="0" indent="0" algn="l" latinLnBrk="0" hangingPunct="1">
              <a:buFontTx/>
              <a:buNone/>
            </a:pPr>
            <a:r>
              <a:rPr lang="ko-KR" altLang="en-US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클릭하시면 선택 패키지가 </a:t>
            </a:r>
            <a:r>
              <a:rPr lang="ko-KR" altLang="en-US" b="1" u="sng" dirty="0" err="1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카트에</a:t>
            </a:r>
            <a:r>
              <a:rPr lang="ko-KR" altLang="en-US" b="1" u="sng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 추가됩니다</a:t>
            </a:r>
            <a:r>
              <a:rPr lang="en-US" altLang="ko-KR" b="1" dirty="0" smtClean="0">
                <a:solidFill>
                  <a:srgbClr val="000048"/>
                </a:solidFill>
                <a:latin typeface="맑은 고딕" charset="0"/>
                <a:ea typeface="맑은 고딕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358</ep:Words>
  <ep:PresentationFormat>화면 슬라이드 쇼(4:3)</ep:PresentationFormat>
  <ep:Paragraphs>68</ep:Paragraphs>
  <ep:Slides>16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2024-11-28T05:51:20.000</dcterms:created>
  <dc:creator>korea</dc:creator>
  <cp:lastModifiedBy>user</cp:lastModifiedBy>
  <dcterms:modified xsi:type="dcterms:W3CDTF">2024-11-28T11:47:36.074</dcterms:modified>
  <cp:revision>4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