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59" r:id="rId4"/>
    <p:sldId id="260" r:id="rId5"/>
    <p:sldId id="261" r:id="rId6"/>
    <p:sldId id="279" r:id="rId7"/>
    <p:sldId id="262" r:id="rId8"/>
    <p:sldId id="263" r:id="rId9"/>
    <p:sldId id="264" r:id="rId10"/>
    <p:sldId id="269" r:id="rId11"/>
    <p:sldId id="265" r:id="rId12"/>
    <p:sldId id="268" r:id="rId13"/>
    <p:sldId id="274" r:id="rId14"/>
    <p:sldId id="275" r:id="rId15"/>
    <p:sldId id="271" r:id="rId16"/>
    <p:sldId id="272" r:id="rId17"/>
    <p:sldId id="276" r:id="rId18"/>
    <p:sldId id="278" r:id="rId19"/>
    <p:sldId id="270" r:id="rId2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92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2" autoAdjust="0"/>
    <p:restoredTop sz="94660"/>
  </p:normalViewPr>
  <p:slideViewPr>
    <p:cSldViewPr>
      <p:cViewPr>
        <p:scale>
          <a:sx n="95" d="100"/>
          <a:sy n="95" d="100"/>
        </p:scale>
        <p:origin x="-660" y="10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541ADA-364D-4FA3-8F0C-F99905C1A008}" type="datetimeFigureOut">
              <a:rPr lang="ko-KR" altLang="en-US" smtClean="0"/>
              <a:pPr/>
              <a:t>2025-04-29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AED280-2F06-400C-A691-2AA23DDD062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AED280-2F06-400C-A691-2AA23DDD062E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1596E-E646-4EB4-B34C-02CDCB35C56F}" type="datetimeFigureOut">
              <a:rPr lang="ko-KR" altLang="en-US" smtClean="0"/>
              <a:pPr/>
              <a:t>2025-04-29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67849-D9AD-48ED-9C2B-EECEE92B51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1596E-E646-4EB4-B34C-02CDCB35C56F}" type="datetimeFigureOut">
              <a:rPr lang="ko-KR" altLang="en-US" smtClean="0"/>
              <a:pPr/>
              <a:t>2025-04-29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67849-D9AD-48ED-9C2B-EECEE92B51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1596E-E646-4EB4-B34C-02CDCB35C56F}" type="datetimeFigureOut">
              <a:rPr lang="ko-KR" altLang="en-US" smtClean="0"/>
              <a:pPr/>
              <a:t>2025-04-29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67849-D9AD-48ED-9C2B-EECEE92B51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1596E-E646-4EB4-B34C-02CDCB35C56F}" type="datetimeFigureOut">
              <a:rPr lang="ko-KR" altLang="en-US" smtClean="0"/>
              <a:pPr/>
              <a:t>2025-04-29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67849-D9AD-48ED-9C2B-EECEE92B51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1596E-E646-4EB4-B34C-02CDCB35C56F}" type="datetimeFigureOut">
              <a:rPr lang="ko-KR" altLang="en-US" smtClean="0"/>
              <a:pPr/>
              <a:t>2025-04-29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67849-D9AD-48ED-9C2B-EECEE92B51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1596E-E646-4EB4-B34C-02CDCB35C56F}" type="datetimeFigureOut">
              <a:rPr lang="ko-KR" altLang="en-US" smtClean="0"/>
              <a:pPr/>
              <a:t>2025-04-29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67849-D9AD-48ED-9C2B-EECEE92B51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1596E-E646-4EB4-B34C-02CDCB35C56F}" type="datetimeFigureOut">
              <a:rPr lang="ko-KR" altLang="en-US" smtClean="0"/>
              <a:pPr/>
              <a:t>2025-04-29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67849-D9AD-48ED-9C2B-EECEE92B51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1596E-E646-4EB4-B34C-02CDCB35C56F}" type="datetimeFigureOut">
              <a:rPr lang="ko-KR" altLang="en-US" smtClean="0"/>
              <a:pPr/>
              <a:t>2025-04-29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67849-D9AD-48ED-9C2B-EECEE92B51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1596E-E646-4EB4-B34C-02CDCB35C56F}" type="datetimeFigureOut">
              <a:rPr lang="ko-KR" altLang="en-US" smtClean="0"/>
              <a:pPr/>
              <a:t>2025-04-29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67849-D9AD-48ED-9C2B-EECEE92B51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1596E-E646-4EB4-B34C-02CDCB35C56F}" type="datetimeFigureOut">
              <a:rPr lang="ko-KR" altLang="en-US" smtClean="0"/>
              <a:pPr/>
              <a:t>2025-04-29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67849-D9AD-48ED-9C2B-EECEE92B51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1596E-E646-4EB4-B34C-02CDCB35C56F}" type="datetimeFigureOut">
              <a:rPr lang="ko-KR" altLang="en-US" smtClean="0"/>
              <a:pPr/>
              <a:t>2025-04-29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67849-D9AD-48ED-9C2B-EECEE92B51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1596E-E646-4EB4-B34C-02CDCB35C56F}" type="datetimeFigureOut">
              <a:rPr lang="ko-KR" altLang="en-US" smtClean="0"/>
              <a:pPr/>
              <a:t>2025-04-29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67849-D9AD-48ED-9C2B-EECEE92B51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4234" t="7797" r="22581"/>
          <a:stretch>
            <a:fillRect/>
          </a:stretch>
        </p:blipFill>
        <p:spPr bwMode="auto">
          <a:xfrm>
            <a:off x="0" y="571480"/>
            <a:ext cx="9156459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도형 19"/>
          <p:cNvSpPr>
            <a:spLocks/>
          </p:cNvSpPr>
          <p:nvPr/>
        </p:nvSpPr>
        <p:spPr>
          <a:xfrm>
            <a:off x="785786" y="1500174"/>
            <a:ext cx="5357850" cy="4071966"/>
          </a:xfrm>
          <a:prstGeom prst="rect">
            <a:avLst/>
          </a:prstGeom>
          <a:noFill/>
          <a:ln w="28575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6" name="텍스트 상자 7"/>
          <p:cNvSpPr txBox="1">
            <a:spLocks/>
          </p:cNvSpPr>
          <p:nvPr/>
        </p:nvSpPr>
        <p:spPr>
          <a:xfrm>
            <a:off x="1141738" y="2643182"/>
            <a:ext cx="4716146" cy="35719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sz="2400" b="1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이메일</a:t>
            </a:r>
            <a:r>
              <a:rPr lang="ko-KR" altLang="en-US" sz="24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형식 아이디</a:t>
            </a:r>
            <a:endParaRPr lang="ko-KR" altLang="en-US" sz="2400" b="1" dirty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 t="20548" r="8104"/>
          <a:stretch>
            <a:fillRect/>
          </a:stretch>
        </p:blipFill>
        <p:spPr bwMode="auto">
          <a:xfrm>
            <a:off x="0" y="642918"/>
            <a:ext cx="91440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텍스트 상자 7"/>
          <p:cNvSpPr txBox="1">
            <a:spLocks/>
          </p:cNvSpPr>
          <p:nvPr/>
        </p:nvSpPr>
        <p:spPr>
          <a:xfrm>
            <a:off x="1142976" y="3571876"/>
            <a:ext cx="4573270" cy="27813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sz="24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패스워드</a:t>
            </a:r>
            <a:endParaRPr lang="ko-KR" altLang="en-US" sz="2400" b="1" dirty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2" name="텍스트 상자 7"/>
          <p:cNvSpPr txBox="1">
            <a:spLocks/>
          </p:cNvSpPr>
          <p:nvPr/>
        </p:nvSpPr>
        <p:spPr>
          <a:xfrm>
            <a:off x="3356316" y="285728"/>
            <a:ext cx="4573270" cy="27813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sz="1800" b="1" dirty="0" err="1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뉴바이탈</a:t>
            </a:r>
            <a:r>
              <a:rPr lang="ko-KR" altLang="en-US" sz="1800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 온라인 </a:t>
            </a:r>
            <a:r>
              <a:rPr lang="ko-KR" altLang="en-US" sz="1800" b="1" dirty="0" err="1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싸이트</a:t>
            </a:r>
            <a:r>
              <a:rPr lang="ko-KR" altLang="en-US" sz="1800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접속 후</a:t>
            </a:r>
            <a:endParaRPr lang="ko-KR" altLang="en-US" sz="1800" b="1" dirty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3" name="텍스트 상자 7"/>
          <p:cNvSpPr txBox="1">
            <a:spLocks/>
          </p:cNvSpPr>
          <p:nvPr/>
        </p:nvSpPr>
        <p:spPr>
          <a:xfrm>
            <a:off x="3357554" y="714356"/>
            <a:ext cx="4573270" cy="27813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아이디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, 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패스워드 입력 후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로그인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합니다</a:t>
            </a:r>
            <a:endParaRPr lang="ko-KR" altLang="en-US" sz="1800" b="1" dirty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 l="1635" r="5513"/>
          <a:stretch>
            <a:fillRect/>
          </a:stretch>
        </p:blipFill>
        <p:spPr bwMode="auto">
          <a:xfrm>
            <a:off x="0" y="495300"/>
            <a:ext cx="9144000" cy="5648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 l="5349" t="24806" r="71438" b="70337"/>
          <a:stretch>
            <a:fillRect/>
          </a:stretch>
        </p:blipFill>
        <p:spPr bwMode="auto">
          <a:xfrm>
            <a:off x="2643174" y="1643050"/>
            <a:ext cx="4762533" cy="57150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7" name="텍스트 상자 7"/>
          <p:cNvSpPr txBox="1">
            <a:spLocks/>
          </p:cNvSpPr>
          <p:nvPr/>
        </p:nvSpPr>
        <p:spPr>
          <a:xfrm>
            <a:off x="5286380" y="2285992"/>
            <a:ext cx="6715172" cy="27813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포인트를 사용하여 결제를 원한다면</a:t>
            </a:r>
            <a:endParaRPr lang="en-US" altLang="ko-KR" sz="18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en-US" altLang="ko-KR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Redeem it (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포인트로 상환</a:t>
            </a:r>
            <a:r>
              <a:rPr lang="en-US" altLang="ko-KR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)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을 </a:t>
            </a:r>
            <a:endParaRPr lang="en-US" altLang="ko-KR" b="1" dirty="0" smtClean="0">
              <a:solidFill>
                <a:srgbClr val="FF0000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클릭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하여 줍니다</a:t>
            </a:r>
            <a:endParaRPr lang="en-US" altLang="ko-KR" sz="18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endParaRPr lang="ko-KR" altLang="en-US" sz="1800" b="1" dirty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2950" r="2655"/>
          <a:stretch>
            <a:fillRect/>
          </a:stretch>
        </p:blipFill>
        <p:spPr bwMode="auto">
          <a:xfrm>
            <a:off x="0" y="500042"/>
            <a:ext cx="9144000" cy="581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 l="6180" t="22901" b="23664"/>
          <a:stretch>
            <a:fillRect/>
          </a:stretch>
        </p:blipFill>
        <p:spPr bwMode="auto">
          <a:xfrm>
            <a:off x="112280" y="857232"/>
            <a:ext cx="681717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 l="3174" t="6501" r="31746" b="68793"/>
          <a:stretch>
            <a:fillRect/>
          </a:stretch>
        </p:blipFill>
        <p:spPr bwMode="auto">
          <a:xfrm>
            <a:off x="214282" y="707386"/>
            <a:ext cx="7429552" cy="1721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도형 19"/>
          <p:cNvSpPr>
            <a:spLocks/>
          </p:cNvSpPr>
          <p:nvPr/>
        </p:nvSpPr>
        <p:spPr>
          <a:xfrm>
            <a:off x="2714612" y="1500174"/>
            <a:ext cx="4786346" cy="857256"/>
          </a:xfrm>
          <a:prstGeom prst="rect">
            <a:avLst/>
          </a:prstGeom>
          <a:noFill/>
          <a:ln w="28575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9" name="텍스트 상자 7"/>
          <p:cNvSpPr txBox="1">
            <a:spLocks/>
          </p:cNvSpPr>
          <p:nvPr/>
        </p:nvSpPr>
        <p:spPr>
          <a:xfrm>
            <a:off x="2285984" y="571480"/>
            <a:ext cx="6715172" cy="27813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r" latinLnBrk="0" hangingPunct="1">
              <a:buFontTx/>
              <a:buNone/>
            </a:pPr>
            <a:r>
              <a:rPr lang="ko-KR" altLang="en-US" b="1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입력창이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생성되면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잔여포인트 내 사용할 만큼에 포인트를 입력</a:t>
            </a:r>
            <a:endParaRPr lang="en-US" altLang="ko-KR" b="1" dirty="0" smtClean="0">
              <a:solidFill>
                <a:srgbClr val="FF0000"/>
              </a:solidFill>
              <a:latin typeface="맑은 고딕" charset="0"/>
              <a:ea typeface="맑은 고딕" charset="0"/>
            </a:endParaRPr>
          </a:p>
          <a:p>
            <a:pPr marL="0" indent="0" algn="r" latinLnBrk="0" hangingPunct="1">
              <a:buFontTx/>
              <a:buNone/>
            </a:pP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포인트 적용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을 클릭하여 줍니다 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r" latinLnBrk="0" hangingPunct="1">
              <a:buFontTx/>
              <a:buNone/>
            </a:pP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※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패키지 </a:t>
            </a: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가격에만 적용되며 </a:t>
            </a:r>
            <a:r>
              <a:rPr lang="ko-KR" altLang="en-US" sz="1800" b="1" dirty="0" err="1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배송비</a:t>
            </a:r>
            <a:r>
              <a:rPr lang="ko-KR" altLang="en-US" sz="1800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 결제 불가</a:t>
            </a:r>
            <a:endParaRPr lang="en-US" altLang="ko-KR" sz="1800" b="1" dirty="0" smtClean="0">
              <a:solidFill>
                <a:srgbClr val="FF0000"/>
              </a:solidFill>
              <a:latin typeface="맑은 고딕" charset="0"/>
              <a:ea typeface="맑은 고딕" charset="0"/>
            </a:endParaRPr>
          </a:p>
          <a:p>
            <a:pPr marL="0" indent="0" algn="r" latinLnBrk="0" hangingPunct="1">
              <a:buFontTx/>
              <a:buNone/>
            </a:pPr>
            <a:endParaRPr lang="ko-KR" altLang="en-US" sz="1800" b="1" dirty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975" y="738188"/>
            <a:ext cx="878205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61158" t="38496"/>
          <a:stretch>
            <a:fillRect/>
          </a:stretch>
        </p:blipFill>
        <p:spPr bwMode="auto">
          <a:xfrm>
            <a:off x="5000628" y="2214554"/>
            <a:ext cx="3852828" cy="373855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6" name="직사각형 5"/>
          <p:cNvSpPr/>
          <p:nvPr/>
        </p:nvSpPr>
        <p:spPr>
          <a:xfrm>
            <a:off x="214282" y="3929066"/>
            <a:ext cx="47484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입력한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포인트만큼 상환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되고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algn="r"/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자동 계산되어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최종 결제 금액이 표기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됩니다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363" y="1023938"/>
            <a:ext cx="8677275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/>
          <a:srcRect r="2908" b="61373"/>
          <a:stretch>
            <a:fillRect/>
          </a:stretch>
        </p:blipFill>
        <p:spPr bwMode="auto">
          <a:xfrm>
            <a:off x="285720" y="1071546"/>
            <a:ext cx="6161528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도형 19"/>
          <p:cNvSpPr>
            <a:spLocks/>
          </p:cNvSpPr>
          <p:nvPr/>
        </p:nvSpPr>
        <p:spPr>
          <a:xfrm>
            <a:off x="2214546" y="1571612"/>
            <a:ext cx="3571900" cy="571504"/>
          </a:xfrm>
          <a:prstGeom prst="rect">
            <a:avLst/>
          </a:prstGeom>
          <a:noFill/>
          <a:ln w="28575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786182" y="2285992"/>
            <a:ext cx="52918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만약 </a:t>
            </a:r>
            <a:r>
              <a:rPr lang="ko-KR" altLang="en-US" b="1" dirty="0" err="1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배송비를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 포함한 금액만큼 포인트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를 입력 후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적용한 경우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!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938213"/>
            <a:ext cx="8991600" cy="498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/>
          <a:srcRect l="6861" t="50642" r="22813" b="36875"/>
          <a:stretch>
            <a:fillRect/>
          </a:stretch>
        </p:blipFill>
        <p:spPr bwMode="auto">
          <a:xfrm>
            <a:off x="428596" y="1643050"/>
            <a:ext cx="7810554" cy="57150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6" name="직사각형 5"/>
          <p:cNvSpPr/>
          <p:nvPr/>
        </p:nvSpPr>
        <p:spPr>
          <a:xfrm>
            <a:off x="3323208" y="2357430"/>
            <a:ext cx="58208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자동으로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패키지 가격만큼의 포인트만 적용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되어집니다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829151" y="4657563"/>
            <a:ext cx="517160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b="1" dirty="0" smtClean="0">
                <a:solidFill>
                  <a:srgbClr val="002060"/>
                </a:solidFill>
                <a:latin typeface="맑은 고딕" charset="0"/>
                <a:ea typeface="맑은 고딕" charset="0"/>
              </a:rPr>
              <a:t>※</a:t>
            </a:r>
            <a:r>
              <a:rPr lang="ko-KR" altLang="en-US" b="1" dirty="0" smtClean="0">
                <a:solidFill>
                  <a:srgbClr val="002060"/>
                </a:solidFill>
                <a:latin typeface="맑은 고딕" charset="0"/>
                <a:ea typeface="맑은 고딕" charset="0"/>
              </a:rPr>
              <a:t>유의</a:t>
            </a:r>
            <a:r>
              <a:rPr lang="en-US" altLang="ko-KR" b="1" dirty="0" smtClean="0">
                <a:solidFill>
                  <a:srgbClr val="002060"/>
                </a:solidFill>
                <a:latin typeface="맑은 고딕" charset="0"/>
                <a:ea typeface="맑은 고딕" charset="0"/>
              </a:rPr>
              <a:t>! </a:t>
            </a:r>
            <a:r>
              <a:rPr lang="ko-KR" altLang="en-US" b="1" dirty="0" smtClean="0">
                <a:solidFill>
                  <a:srgbClr val="002060"/>
                </a:solidFill>
                <a:latin typeface="맑은 고딕" charset="0"/>
                <a:ea typeface="맑은 고딕" charset="0"/>
              </a:rPr>
              <a:t>또 유의</a:t>
            </a:r>
            <a:r>
              <a:rPr lang="en-US" altLang="ko-KR" b="1" dirty="0" smtClean="0">
                <a:solidFill>
                  <a:srgbClr val="002060"/>
                </a:solidFill>
                <a:latin typeface="맑은 고딕" charset="0"/>
                <a:ea typeface="맑은 고딕" charset="0"/>
              </a:rPr>
              <a:t>!!</a:t>
            </a:r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        총 결제금액만큼의 포인트를 입력 하여도 </a:t>
            </a:r>
            <a:endParaRPr lang="en-US" altLang="ko-KR" b="1" dirty="0" smtClean="0">
              <a:solidFill>
                <a:srgbClr val="FF0000"/>
              </a:solidFill>
              <a:latin typeface="맑은 고딕" charset="0"/>
              <a:ea typeface="맑은 고딕" charset="0"/>
            </a:endParaRPr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           </a:t>
            </a:r>
            <a:r>
              <a:rPr lang="ko-KR" altLang="en-US" b="1" u="sng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패키지 가격 내에서만 상환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적용되며 </a:t>
            </a:r>
            <a:endParaRPr lang="en-US" altLang="ko-KR" b="1" dirty="0" smtClean="0">
              <a:solidFill>
                <a:srgbClr val="FF0000"/>
              </a:solidFill>
              <a:latin typeface="맑은 고딕" charset="0"/>
              <a:ea typeface="맑은 고딕" charset="0"/>
            </a:endParaRPr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             </a:t>
            </a:r>
            <a:r>
              <a:rPr lang="ko-KR" altLang="en-US" b="1" dirty="0" err="1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배송비는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 별도 계산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되어 표기됩니다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!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62275" y="3062288"/>
            <a:ext cx="321945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/>
          <a:srcRect r="46875"/>
          <a:stretch>
            <a:fillRect/>
          </a:stretch>
        </p:blipFill>
        <p:spPr bwMode="auto">
          <a:xfrm>
            <a:off x="0" y="387080"/>
            <a:ext cx="4857752" cy="4542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06670" y="2152626"/>
            <a:ext cx="5908536" cy="3490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/>
          <a:srcRect l="76595" t="54669" r="4396" b="36864"/>
          <a:stretch>
            <a:fillRect/>
          </a:stretch>
        </p:blipFill>
        <p:spPr bwMode="auto">
          <a:xfrm>
            <a:off x="5443544" y="4000504"/>
            <a:ext cx="1628786" cy="42862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13" name="직사각형 12"/>
          <p:cNvSpPr/>
          <p:nvPr/>
        </p:nvSpPr>
        <p:spPr>
          <a:xfrm>
            <a:off x="3143240" y="4568619"/>
            <a:ext cx="60348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ko-KR" altLang="en-US" b="1" dirty="0" smtClean="0">
                <a:solidFill>
                  <a:srgbClr val="002060"/>
                </a:solidFill>
                <a:latin typeface="맑은 고딕" charset="0"/>
                <a:ea typeface="맑은 고딕" charset="0"/>
              </a:rPr>
              <a:t>만약 적용된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포인트를 수정하거나 취소</a:t>
            </a:r>
            <a:r>
              <a:rPr lang="ko-KR" altLang="en-US" b="1" dirty="0" smtClean="0">
                <a:solidFill>
                  <a:srgbClr val="002060"/>
                </a:solidFill>
                <a:latin typeface="맑은 고딕" charset="0"/>
                <a:ea typeface="맑은 고딕" charset="0"/>
              </a:rPr>
              <a:t>하고 싶으시다면</a:t>
            </a:r>
            <a:endParaRPr lang="en-US" altLang="ko-KR" b="1" dirty="0" smtClean="0">
              <a:solidFill>
                <a:srgbClr val="002060"/>
              </a:solidFill>
              <a:latin typeface="맑은 고딕" charset="0"/>
              <a:ea typeface="맑은 고딕" charset="0"/>
            </a:endParaRPr>
          </a:p>
          <a:p>
            <a:pPr algn="just"/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 상환 된 포인트 옆에 삭제</a:t>
            </a:r>
            <a:r>
              <a:rPr lang="en-US" altLang="ko-KR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[Remove]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를 클릭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하여 줍니다 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63" y="1071546"/>
            <a:ext cx="8982075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3745" t="11084" r="71647" b="83879"/>
          <a:stretch>
            <a:fillRect/>
          </a:stretch>
        </p:blipFill>
        <p:spPr bwMode="auto">
          <a:xfrm>
            <a:off x="142844" y="1428736"/>
            <a:ext cx="4029103" cy="42862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6" name="직사각형 5"/>
          <p:cNvSpPr/>
          <p:nvPr/>
        </p:nvSpPr>
        <p:spPr>
          <a:xfrm>
            <a:off x="3071802" y="500042"/>
            <a:ext cx="614783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ko-KR" altLang="en-US" b="1" dirty="0" smtClean="0">
                <a:solidFill>
                  <a:srgbClr val="002060"/>
                </a:solidFill>
                <a:latin typeface="맑은 고딕" charset="0"/>
                <a:ea typeface="맑은 고딕" charset="0"/>
              </a:rPr>
              <a:t>적용 된 포인트가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삭제 되었다는 문구</a:t>
            </a:r>
            <a:r>
              <a:rPr lang="ko-KR" altLang="en-US" b="1" dirty="0" smtClean="0">
                <a:solidFill>
                  <a:srgbClr val="002060"/>
                </a:solidFill>
                <a:latin typeface="맑은 고딕" charset="0"/>
                <a:ea typeface="맑은 고딕" charset="0"/>
              </a:rPr>
              <a:t>가 뜹니다 </a:t>
            </a:r>
            <a:endParaRPr lang="en-US" altLang="ko-KR" b="1" dirty="0" smtClean="0">
              <a:solidFill>
                <a:srgbClr val="002060"/>
              </a:solidFill>
              <a:latin typeface="맑은 고딕" charset="0"/>
              <a:ea typeface="맑은 고딕" charset="0"/>
            </a:endParaRPr>
          </a:p>
          <a:p>
            <a:pPr algn="just"/>
            <a:r>
              <a:rPr lang="ko-KR" altLang="en-US" b="1" dirty="0" smtClean="0">
                <a:solidFill>
                  <a:srgbClr val="002060"/>
                </a:solidFill>
                <a:latin typeface="맑은 고딕" charset="0"/>
                <a:ea typeface="맑은 고딕" charset="0"/>
              </a:rPr>
              <a:t>확인 후 인터넷 주소 왼쪽에 </a:t>
            </a:r>
            <a:r>
              <a:rPr lang="ko-KR" altLang="en-US" b="1" dirty="0" err="1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새로고침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 버튼</a:t>
            </a:r>
            <a:r>
              <a:rPr lang="ko-KR" altLang="en-US" b="1" dirty="0" smtClean="0">
                <a:solidFill>
                  <a:srgbClr val="002060"/>
                </a:solidFill>
                <a:latin typeface="맑은 고딕" charset="0"/>
                <a:ea typeface="맑은 고딕" charset="0"/>
              </a:rPr>
              <a:t>을 누르시거나 </a:t>
            </a:r>
            <a:endParaRPr lang="en-US" altLang="ko-KR" b="1" dirty="0" smtClean="0">
              <a:solidFill>
                <a:srgbClr val="002060"/>
              </a:solidFill>
              <a:latin typeface="맑은 고딕" charset="0"/>
              <a:ea typeface="맑은 고딕" charset="0"/>
            </a:endParaRPr>
          </a:p>
          <a:p>
            <a:pPr algn="just"/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키보드 상단에 </a:t>
            </a:r>
            <a:r>
              <a:rPr lang="en-US" altLang="ko-KR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F5 </a:t>
            </a:r>
            <a:r>
              <a:rPr lang="ko-KR" altLang="en-US" b="1" dirty="0" smtClean="0">
                <a:solidFill>
                  <a:srgbClr val="002060"/>
                </a:solidFill>
                <a:latin typeface="맑은 고딕" charset="0"/>
                <a:ea typeface="맑은 고딕" charset="0"/>
              </a:rPr>
              <a:t>눌러주어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페이지를 </a:t>
            </a:r>
            <a:r>
              <a:rPr lang="ko-KR" altLang="en-US" b="1" dirty="0" err="1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새로고침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altLang="en-US" b="1" dirty="0" smtClean="0">
                <a:solidFill>
                  <a:srgbClr val="002060"/>
                </a:solidFill>
                <a:latin typeface="맑은 고딕" charset="0"/>
                <a:ea typeface="맑은 고딕" charset="0"/>
              </a:rPr>
              <a:t>해</a:t>
            </a:r>
            <a:r>
              <a:rPr lang="ko-KR" altLang="en-US" b="1" dirty="0" smtClean="0">
                <a:solidFill>
                  <a:srgbClr val="002060"/>
                </a:solidFill>
                <a:latin typeface="맑은 고딕" charset="0"/>
                <a:ea typeface="맑은 고딕" charset="0"/>
              </a:rPr>
              <a:t>줍</a:t>
            </a:r>
            <a:r>
              <a:rPr lang="ko-KR" altLang="en-US" b="1" dirty="0" smtClean="0">
                <a:solidFill>
                  <a:srgbClr val="002060"/>
                </a:solidFill>
                <a:latin typeface="맑은 고딕" charset="0"/>
                <a:ea typeface="맑은 고딕" charset="0"/>
              </a:rPr>
              <a:t>니다</a:t>
            </a:r>
            <a:endParaRPr lang="en-US" altLang="ko-KR" b="1" dirty="0" smtClean="0">
              <a:solidFill>
                <a:srgbClr val="002060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1071545"/>
            <a:ext cx="9144000" cy="4929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2239" t="8501" r="43854" b="65415"/>
          <a:stretch>
            <a:fillRect/>
          </a:stretch>
        </p:blipFill>
        <p:spPr bwMode="auto">
          <a:xfrm>
            <a:off x="214282" y="1214422"/>
            <a:ext cx="5750759" cy="150019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7" name="직사각형 6"/>
          <p:cNvSpPr/>
          <p:nvPr/>
        </p:nvSpPr>
        <p:spPr>
          <a:xfrm>
            <a:off x="1571620" y="2714620"/>
            <a:ext cx="49292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포인트 적용 전 주문페이지로 재설정 </a:t>
            </a:r>
            <a:r>
              <a:rPr lang="ko-KR" altLang="en-US" b="1" dirty="0" smtClean="0">
                <a:solidFill>
                  <a:srgbClr val="002060"/>
                </a:solidFill>
                <a:latin typeface="맑은 고딕" charset="0"/>
                <a:ea typeface="맑은 고딕" charset="0"/>
              </a:rPr>
              <a:t>됩니다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 t="7225" r="38842"/>
          <a:stretch>
            <a:fillRect/>
          </a:stretch>
        </p:blipFill>
        <p:spPr bwMode="auto">
          <a:xfrm>
            <a:off x="0" y="0"/>
            <a:ext cx="5481644" cy="4586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/>
          <a:srcRect l="10622"/>
          <a:stretch>
            <a:fillRect/>
          </a:stretch>
        </p:blipFill>
        <p:spPr bwMode="auto">
          <a:xfrm>
            <a:off x="5834069" y="2643182"/>
            <a:ext cx="2809897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 l="59458" t="40270"/>
          <a:stretch>
            <a:fillRect/>
          </a:stretch>
        </p:blipFill>
        <p:spPr bwMode="auto">
          <a:xfrm>
            <a:off x="5747961" y="500042"/>
            <a:ext cx="2901199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직사각형 8"/>
          <p:cNvSpPr/>
          <p:nvPr/>
        </p:nvSpPr>
        <p:spPr>
          <a:xfrm>
            <a:off x="1103265" y="5929330"/>
            <a:ext cx="48974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b="1" dirty="0" smtClean="0">
                <a:solidFill>
                  <a:srgbClr val="002060"/>
                </a:solidFill>
                <a:latin typeface="맑은 고딕" charset="0"/>
                <a:ea typeface="맑은 고딕" charset="0"/>
              </a:rPr>
              <a:t> </a:t>
            </a:r>
            <a:endParaRPr lang="en-US" altLang="ko-KR" b="1" dirty="0" smtClean="0">
              <a:solidFill>
                <a:srgbClr val="002060"/>
              </a:solidFill>
              <a:latin typeface="맑은 고딕" charset="0"/>
              <a:ea typeface="맑은 고딕" charset="0"/>
            </a:endParaRPr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포인트를 제외한 주문결제 </a:t>
            </a:r>
            <a:r>
              <a:rPr lang="ko-KR" altLang="en-US" b="1" dirty="0" smtClean="0">
                <a:solidFill>
                  <a:srgbClr val="002060"/>
                </a:solidFill>
                <a:latin typeface="맑은 고딕" charset="0"/>
                <a:ea typeface="맑은 고딕" charset="0"/>
              </a:rPr>
              <a:t>진행하시면 됩니다</a:t>
            </a:r>
            <a:endParaRPr lang="en-US" altLang="ko-KR" b="1" dirty="0" smtClean="0">
              <a:solidFill>
                <a:srgbClr val="002060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542697" y="130710"/>
            <a:ext cx="62441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Redeem it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을 클릭하여</a:t>
            </a:r>
            <a:r>
              <a:rPr lang="en-US" altLang="ko-KR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포인트를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재입력</a:t>
            </a:r>
            <a:r>
              <a:rPr lang="ko-KR" altLang="en-US" b="1" dirty="0" smtClean="0">
                <a:solidFill>
                  <a:srgbClr val="002060"/>
                </a:solidFill>
                <a:latin typeface="맑은 고딕" charset="0"/>
                <a:ea typeface="맑은 고딕" charset="0"/>
              </a:rPr>
              <a:t>하여 적용시키거나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l="26172"/>
          <a:stretch>
            <a:fillRect/>
          </a:stretch>
        </p:blipFill>
        <p:spPr bwMode="auto">
          <a:xfrm>
            <a:off x="2143108" y="0"/>
            <a:ext cx="46481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도형 19"/>
          <p:cNvSpPr>
            <a:spLocks/>
          </p:cNvSpPr>
          <p:nvPr/>
        </p:nvSpPr>
        <p:spPr>
          <a:xfrm>
            <a:off x="2643174" y="1142984"/>
            <a:ext cx="3571900" cy="2286016"/>
          </a:xfrm>
          <a:prstGeom prst="rect">
            <a:avLst/>
          </a:prstGeom>
          <a:noFill/>
          <a:ln w="28575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6" name="도형 19"/>
          <p:cNvSpPr>
            <a:spLocks/>
          </p:cNvSpPr>
          <p:nvPr/>
        </p:nvSpPr>
        <p:spPr>
          <a:xfrm>
            <a:off x="2643174" y="6000768"/>
            <a:ext cx="3571900" cy="642942"/>
          </a:xfrm>
          <a:prstGeom prst="rect">
            <a:avLst/>
          </a:prstGeom>
          <a:noFill/>
          <a:ln w="28575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699008" y="3500438"/>
            <a:ext cx="53735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최종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금액 결제에 사용하실 카드정보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를 입력한 후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algn="r"/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주문하기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를 클릭하여 줍니다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3857620" y="1928802"/>
            <a:ext cx="11897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카드 번호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2786050" y="2643182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유효기간</a:t>
            </a:r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4429124" y="2643182"/>
            <a:ext cx="18661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CVC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번호 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세자리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(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카드뒷면 표기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)</a:t>
            </a:r>
            <a:endParaRPr lang="ko-KR" altLang="en-US" dirty="0"/>
          </a:p>
        </p:txBody>
      </p:sp>
      <p:sp>
        <p:nvSpPr>
          <p:cNvPr id="11" name="내용 개체 틀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4816296" y="5077438"/>
            <a:ext cx="422583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※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주문결제와 배송까지 </a:t>
            </a:r>
            <a:r>
              <a:rPr lang="ko-KR" altLang="en-US" b="1" dirty="0" err="1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뉴바이탈온라인</a:t>
            </a:r>
            <a:endParaRPr lang="en-US" altLang="ko-KR" b="1" dirty="0" smtClean="0">
              <a:solidFill>
                <a:srgbClr val="FF0000"/>
              </a:solidFill>
              <a:latin typeface="맑은 고딕" charset="0"/>
              <a:ea typeface="맑은 고딕" charset="0"/>
            </a:endParaRPr>
          </a:p>
          <a:p>
            <a:pPr algn="r"/>
            <a:r>
              <a:rPr lang="ko-KR" altLang="en-US" b="1" dirty="0" err="1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싸이트상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 통일되어 진행됩니다</a:t>
            </a:r>
            <a:endParaRPr lang="en-US" altLang="ko-KR" b="1" dirty="0" smtClean="0">
              <a:solidFill>
                <a:srgbClr val="FF0000"/>
              </a:solidFill>
              <a:latin typeface="맑은 고딕" charset="0"/>
              <a:ea typeface="맑은 고딕" charset="0"/>
            </a:endParaRPr>
          </a:p>
          <a:p>
            <a:pPr algn="r"/>
            <a:r>
              <a:rPr lang="ko-KR" altLang="en-US" sz="2400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추가 절차 필요</a:t>
            </a:r>
            <a:r>
              <a:rPr lang="en-US" altLang="ko-KR" sz="2400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X</a:t>
            </a:r>
            <a:r>
              <a:rPr lang="ko-KR" altLang="en-US" sz="24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</a:t>
            </a:r>
            <a:endParaRPr lang="ko-KR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t="7224"/>
          <a:stretch>
            <a:fillRect/>
          </a:stretch>
        </p:blipFill>
        <p:spPr bwMode="auto">
          <a:xfrm>
            <a:off x="428596" y="1428736"/>
            <a:ext cx="8181975" cy="464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도형 19"/>
          <p:cNvSpPr>
            <a:spLocks/>
          </p:cNvSpPr>
          <p:nvPr/>
        </p:nvSpPr>
        <p:spPr>
          <a:xfrm>
            <a:off x="2428860" y="5286388"/>
            <a:ext cx="2357454" cy="928694"/>
          </a:xfrm>
          <a:prstGeom prst="rect">
            <a:avLst/>
          </a:prstGeom>
          <a:noFill/>
          <a:ln w="28575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6" name="텍스트 상자 7"/>
          <p:cNvSpPr txBox="1">
            <a:spLocks/>
          </p:cNvSpPr>
          <p:nvPr/>
        </p:nvSpPr>
        <p:spPr>
          <a:xfrm>
            <a:off x="5143504" y="5365448"/>
            <a:ext cx="6715172" cy="27813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페이지를 </a:t>
            </a:r>
            <a:r>
              <a:rPr lang="ko-KR" altLang="en-US" sz="1800" b="1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스크롤해서</a:t>
            </a: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내리면 </a:t>
            </a:r>
            <a:endParaRPr lang="en-US" altLang="ko-KR" sz="18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ko-KR" altLang="en-US" sz="1800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마이 </a:t>
            </a:r>
            <a:r>
              <a:rPr lang="ko-KR" altLang="en-US" sz="1800" b="1" dirty="0" err="1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리워드</a:t>
            </a: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(My Rewards)</a:t>
            </a:r>
          </a:p>
          <a:p>
            <a:pPr marL="0" indent="0" algn="l" latinLnBrk="0" hangingPunct="1">
              <a:buFontTx/>
              <a:buNone/>
            </a:pP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포인트 잔액과 내역 확인 가능</a:t>
            </a:r>
            <a:endParaRPr lang="ko-KR" altLang="en-US" sz="1800" b="1" dirty="0">
              <a:solidFill>
                <a:srgbClr val="FF0000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3" y="571480"/>
            <a:ext cx="9142977" cy="5715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도형 19"/>
          <p:cNvSpPr>
            <a:spLocks/>
          </p:cNvSpPr>
          <p:nvPr/>
        </p:nvSpPr>
        <p:spPr>
          <a:xfrm>
            <a:off x="2000232" y="2500306"/>
            <a:ext cx="7072362" cy="3286148"/>
          </a:xfrm>
          <a:prstGeom prst="rect">
            <a:avLst/>
          </a:prstGeom>
          <a:noFill/>
          <a:ln w="28575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7" name="텍스트 상자 7"/>
          <p:cNvSpPr txBox="1">
            <a:spLocks/>
          </p:cNvSpPr>
          <p:nvPr/>
        </p:nvSpPr>
        <p:spPr>
          <a:xfrm>
            <a:off x="3857620" y="3793812"/>
            <a:ext cx="5143536" cy="27813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sz="1800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최근 내역 순</a:t>
            </a: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으로 리스트가 나열되어 있습니다</a:t>
            </a:r>
            <a:endParaRPr lang="ko-KR" altLang="en-US" sz="1800" b="1" dirty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996" y="500042"/>
            <a:ext cx="9098008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도형 19"/>
          <p:cNvSpPr>
            <a:spLocks/>
          </p:cNvSpPr>
          <p:nvPr/>
        </p:nvSpPr>
        <p:spPr>
          <a:xfrm>
            <a:off x="357158" y="3357562"/>
            <a:ext cx="2571768" cy="2214578"/>
          </a:xfrm>
          <a:prstGeom prst="rect">
            <a:avLst/>
          </a:prstGeom>
          <a:noFill/>
          <a:ln w="28575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6" name="도형 19"/>
          <p:cNvSpPr>
            <a:spLocks/>
          </p:cNvSpPr>
          <p:nvPr/>
        </p:nvSpPr>
        <p:spPr>
          <a:xfrm>
            <a:off x="357158" y="2786058"/>
            <a:ext cx="500066" cy="357190"/>
          </a:xfrm>
          <a:prstGeom prst="rect">
            <a:avLst/>
          </a:prstGeom>
          <a:noFill/>
          <a:ln w="28575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9" name="텍스트 상자 7"/>
          <p:cNvSpPr txBox="1">
            <a:spLocks/>
          </p:cNvSpPr>
          <p:nvPr/>
        </p:nvSpPr>
        <p:spPr>
          <a:xfrm>
            <a:off x="928662" y="3007994"/>
            <a:ext cx="6715172" cy="27813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숫자를 클릭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하시면 숫자 하단에 </a:t>
            </a:r>
            <a:r>
              <a:rPr lang="ko-KR" altLang="en-US" sz="1800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상세내역</a:t>
            </a: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이 펼쳐집니다</a:t>
            </a:r>
            <a:endParaRPr lang="en-US" altLang="ko-KR" sz="18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r="4106"/>
          <a:stretch>
            <a:fillRect/>
          </a:stretch>
        </p:blipFill>
        <p:spPr bwMode="auto">
          <a:xfrm>
            <a:off x="-1" y="814388"/>
            <a:ext cx="9074967" cy="5400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18364" t="3873" r="78151" b="90632"/>
          <a:stretch>
            <a:fillRect/>
          </a:stretch>
        </p:blipFill>
        <p:spPr bwMode="auto">
          <a:xfrm>
            <a:off x="1643042" y="857232"/>
            <a:ext cx="714380" cy="64294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7" name="텍스트 상자 7"/>
          <p:cNvSpPr txBox="1">
            <a:spLocks/>
          </p:cNvSpPr>
          <p:nvPr/>
        </p:nvSpPr>
        <p:spPr>
          <a:xfrm>
            <a:off x="2500298" y="1214422"/>
            <a:ext cx="6715172" cy="27813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구매를 위해 카테고리에서 </a:t>
            </a:r>
            <a:r>
              <a:rPr lang="en-US" altLang="ko-KR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Shop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을 클릭하여 줍니다</a:t>
            </a:r>
            <a:endParaRPr lang="ko-KR" altLang="en-US" sz="1800" b="1" dirty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1215"/>
            <a:ext cx="9144000" cy="6155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도형 19"/>
          <p:cNvSpPr>
            <a:spLocks/>
          </p:cNvSpPr>
          <p:nvPr/>
        </p:nvSpPr>
        <p:spPr>
          <a:xfrm>
            <a:off x="6143636" y="857232"/>
            <a:ext cx="2928958" cy="2714644"/>
          </a:xfrm>
          <a:prstGeom prst="rect">
            <a:avLst/>
          </a:prstGeom>
          <a:noFill/>
          <a:ln w="28575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7" name="도형 19"/>
          <p:cNvSpPr>
            <a:spLocks/>
          </p:cNvSpPr>
          <p:nvPr/>
        </p:nvSpPr>
        <p:spPr>
          <a:xfrm>
            <a:off x="3214678" y="3571876"/>
            <a:ext cx="2928958" cy="2714644"/>
          </a:xfrm>
          <a:prstGeom prst="rect">
            <a:avLst/>
          </a:prstGeom>
          <a:noFill/>
          <a:ln w="28575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8" name="텍스트 상자 7"/>
          <p:cNvSpPr txBox="1">
            <a:spLocks/>
          </p:cNvSpPr>
          <p:nvPr/>
        </p:nvSpPr>
        <p:spPr>
          <a:xfrm>
            <a:off x="4643438" y="3643314"/>
            <a:ext cx="6929486" cy="27813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포인트로 구매  가능한 패키지는 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ko-KR" altLang="en-US" sz="1800" b="1" dirty="0" err="1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스탠다드</a:t>
            </a:r>
            <a:r>
              <a:rPr lang="ko-KR" altLang="en-US" sz="1800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S-1</a:t>
            </a:r>
            <a:r>
              <a:rPr lang="en-US" altLang="ko-KR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,</a:t>
            </a:r>
            <a:r>
              <a:rPr lang="en-US" altLang="ko-KR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   S-2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패키지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입니다</a:t>
            </a:r>
            <a:endParaRPr lang="en-US" altLang="ko-KR" sz="18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680" y="285728"/>
            <a:ext cx="8700398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 l="65834" t="44571" r="2500" b="4002"/>
          <a:stretch>
            <a:fillRect/>
          </a:stretch>
        </p:blipFill>
        <p:spPr bwMode="auto">
          <a:xfrm>
            <a:off x="6000760" y="1428736"/>
            <a:ext cx="2714644" cy="214314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6" name="텍스트 상자 7"/>
          <p:cNvSpPr txBox="1">
            <a:spLocks/>
          </p:cNvSpPr>
          <p:nvPr/>
        </p:nvSpPr>
        <p:spPr>
          <a:xfrm>
            <a:off x="3500430" y="3786190"/>
            <a:ext cx="8001056" cy="27813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구매를 원하는 패키지에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마우스 커서를 </a:t>
            </a:r>
            <a:r>
              <a:rPr lang="ko-KR" altLang="en-US" sz="1800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가져다 대면</a:t>
            </a: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</a:t>
            </a:r>
            <a:endParaRPr lang="en-US" altLang="ko-KR" sz="18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장바구니에 담기</a:t>
            </a:r>
            <a:r>
              <a:rPr lang="en-US" altLang="ko-KR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(ADD TO CART)</a:t>
            </a: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가 뜹니다 </a:t>
            </a:r>
            <a:endParaRPr lang="en-US" altLang="ko-KR" sz="18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문구를 클</a:t>
            </a:r>
            <a:r>
              <a:rPr lang="ko-KR" altLang="en-US" sz="1800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릭하여 </a:t>
            </a:r>
            <a:r>
              <a:rPr lang="ko-KR" altLang="en-US" sz="1800" b="1" dirty="0" err="1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카트에</a:t>
            </a:r>
            <a:r>
              <a:rPr lang="ko-KR" altLang="en-US" sz="1800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 추가</a:t>
            </a: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시킵니다 </a:t>
            </a:r>
            <a:endParaRPr lang="ko-KR" altLang="en-US" sz="1800" b="1" dirty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charset="-127"/>
              <a:ea typeface="굴림" charset="-127"/>
              <a:cs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42" y="285728"/>
            <a:ext cx="8888995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도형 19"/>
          <p:cNvSpPr>
            <a:spLocks/>
          </p:cNvSpPr>
          <p:nvPr/>
        </p:nvSpPr>
        <p:spPr>
          <a:xfrm>
            <a:off x="4786314" y="3214686"/>
            <a:ext cx="1500198" cy="571504"/>
          </a:xfrm>
          <a:prstGeom prst="rect">
            <a:avLst/>
          </a:prstGeom>
          <a:noFill/>
          <a:ln w="28575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charset="-127"/>
              <a:ea typeface="굴림" charset="-127"/>
              <a:cs typeface="굴림" charset="-127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charset="-127"/>
              <a:ea typeface="굴림" charset="-127"/>
              <a:cs typeface="굴림" charset="-127"/>
            </a:endParaRP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charset="-127"/>
              <a:ea typeface="굴림" charset="-127"/>
              <a:cs typeface="굴림" charset="-127"/>
            </a:endParaRPr>
          </a:p>
        </p:txBody>
      </p:sp>
      <p:sp>
        <p:nvSpPr>
          <p:cNvPr id="9" name="텍스트 상자 7"/>
          <p:cNvSpPr txBox="1">
            <a:spLocks/>
          </p:cNvSpPr>
          <p:nvPr/>
        </p:nvSpPr>
        <p:spPr>
          <a:xfrm>
            <a:off x="4786314" y="4143380"/>
            <a:ext cx="6715172" cy="27813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패키지를 클릭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하여 상세 페이지상에서도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장바구니 추가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도 가능합니다</a:t>
            </a: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</a:t>
            </a:r>
            <a:endParaRPr lang="en-US" altLang="ko-KR" sz="18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endParaRPr lang="ko-KR" altLang="en-US" sz="1800" b="1" dirty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49" y="500042"/>
            <a:ext cx="9043045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/>
          <a:srcRect l="19206" t="16071" r="10231" b="43751"/>
          <a:stretch>
            <a:fillRect/>
          </a:stretch>
        </p:blipFill>
        <p:spPr bwMode="auto">
          <a:xfrm>
            <a:off x="6000760" y="1428736"/>
            <a:ext cx="3000396" cy="285752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929454" y="3692727"/>
            <a:ext cx="1643074" cy="307777"/>
          </a:xfrm>
          <a:prstGeom prst="rect">
            <a:avLst/>
          </a:prstGeom>
          <a:solidFill>
            <a:srgbClr val="292929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solidFill>
                  <a:schemeClr val="bg1"/>
                </a:solidFill>
              </a:rPr>
              <a:t>CHECKOUT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58148" y="3071810"/>
            <a:ext cx="107157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100" b="1" dirty="0" smtClean="0"/>
              <a:t>       $210.00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43636" y="3071810"/>
            <a:ext cx="1214446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100" b="1" dirty="0" smtClean="0"/>
              <a:t> SUBTOTAL: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43636" y="1997981"/>
            <a:ext cx="1643074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100" b="1" dirty="0" smtClean="0"/>
              <a:t>CYTOFOOD Standard</a:t>
            </a:r>
          </a:p>
          <a:p>
            <a:r>
              <a:rPr lang="en-US" altLang="ko-KR" sz="1100" b="1" dirty="0" smtClean="0"/>
              <a:t>Pack S-1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72198" y="1452878"/>
            <a:ext cx="1643074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100" b="1" dirty="0" smtClean="0"/>
              <a:t>1 ITEM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29586" y="1452878"/>
            <a:ext cx="1000132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 smtClean="0"/>
              <a:t> VIEW CART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86578" y="2428868"/>
            <a:ext cx="56198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100" b="1" dirty="0" smtClean="0"/>
              <a:t>   </a:t>
            </a:r>
          </a:p>
        </p:txBody>
      </p:sp>
      <p:sp>
        <p:nvSpPr>
          <p:cNvPr id="14" name="텍스트 상자 7"/>
          <p:cNvSpPr txBox="1">
            <a:spLocks/>
          </p:cNvSpPr>
          <p:nvPr/>
        </p:nvSpPr>
        <p:spPr>
          <a:xfrm>
            <a:off x="-857288" y="1571612"/>
            <a:ext cx="6715172" cy="27813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r" latinLnBrk="0" hangingPunct="1">
              <a:buFontTx/>
              <a:buNone/>
            </a:pP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페이지 우측 상단 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r" latinLnBrk="0" hangingPunct="1">
              <a:buFontTx/>
              <a:buNone/>
            </a:pPr>
            <a:r>
              <a:rPr lang="ko-KR" altLang="en-US" sz="1800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장바구니 아이콘에 마우스를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가져다 대면</a:t>
            </a:r>
            <a:endParaRPr lang="en-US" altLang="ko-KR" b="1" dirty="0" smtClean="0">
              <a:solidFill>
                <a:srgbClr val="FF0000"/>
              </a:solidFill>
              <a:latin typeface="맑은 고딕" charset="0"/>
              <a:ea typeface="맑은 고딕" charset="0"/>
            </a:endParaRPr>
          </a:p>
          <a:p>
            <a:pPr marL="0" indent="0" algn="r" latinLnBrk="0" hangingPunct="1">
              <a:buFontTx/>
              <a:buNone/>
            </a:pP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담긴 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패키지가 보여집니다 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r" latinLnBrk="0" hangingPunct="1">
              <a:buFontTx/>
              <a:buNone/>
            </a:pP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주문을 위해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구매하기</a:t>
            </a:r>
            <a:r>
              <a:rPr lang="en-US" altLang="ko-KR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(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체크아웃</a:t>
            </a:r>
            <a:r>
              <a:rPr lang="en-US" altLang="ko-KR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)</a:t>
            </a:r>
            <a:r>
              <a:rPr lang="ko-KR" altLang="en-US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을 클릭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하여 줍니다</a:t>
            </a:r>
            <a:endParaRPr lang="en-US" altLang="ko-KR" sz="18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endParaRPr lang="ko-KR" altLang="en-US" sz="1800" b="1" dirty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5" name="도형 19"/>
          <p:cNvSpPr>
            <a:spLocks/>
          </p:cNvSpPr>
          <p:nvPr/>
        </p:nvSpPr>
        <p:spPr>
          <a:xfrm>
            <a:off x="8643966" y="1071546"/>
            <a:ext cx="357190" cy="285752"/>
          </a:xfrm>
          <a:prstGeom prst="rect">
            <a:avLst/>
          </a:prstGeom>
          <a:noFill/>
          <a:ln w="28575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1294</TotalTime>
  <Words>294</Words>
  <Application>Microsoft Office PowerPoint</Application>
  <PresentationFormat>화면 슬라이드 쇼(4:3)</PresentationFormat>
  <Paragraphs>63</Paragraphs>
  <Slides>19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0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korea</dc:creator>
  <cp:lastModifiedBy>korea</cp:lastModifiedBy>
  <cp:revision>3</cp:revision>
  <dcterms:created xsi:type="dcterms:W3CDTF">2025-04-28T16:58:18Z</dcterms:created>
  <dcterms:modified xsi:type="dcterms:W3CDTF">2025-04-29T19:57:25Z</dcterms:modified>
</cp:coreProperties>
</file>